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3"/>
    <p:sldMasterId id="2147483650" r:id="rId4"/>
    <p:sldMasterId id="2147483653" r:id="rId5"/>
    <p:sldMasterId id="2147483668" r:id="rId6"/>
  </p:sldMasterIdLst>
  <p:notesMasterIdLst>
    <p:notesMasterId r:id="rId40"/>
  </p:notesMasterIdLst>
  <p:handoutMasterIdLst>
    <p:handoutMasterId r:id="rId41"/>
  </p:handoutMasterIdLst>
  <p:sldIdLst>
    <p:sldId id="262" r:id="rId7"/>
    <p:sldId id="287" r:id="rId8"/>
    <p:sldId id="289" r:id="rId9"/>
    <p:sldId id="297" r:id="rId10"/>
    <p:sldId id="290" r:id="rId11"/>
    <p:sldId id="291" r:id="rId12"/>
    <p:sldId id="292" r:id="rId13"/>
    <p:sldId id="293" r:id="rId14"/>
    <p:sldId id="294" r:id="rId15"/>
    <p:sldId id="295" r:id="rId16"/>
    <p:sldId id="299" r:id="rId17"/>
    <p:sldId id="300" r:id="rId18"/>
    <p:sldId id="301" r:id="rId19"/>
    <p:sldId id="302" r:id="rId20"/>
    <p:sldId id="273" r:id="rId21"/>
    <p:sldId id="276" r:id="rId22"/>
    <p:sldId id="278" r:id="rId23"/>
    <p:sldId id="274" r:id="rId24"/>
    <p:sldId id="280" r:id="rId25"/>
    <p:sldId id="279" r:id="rId26"/>
    <p:sldId id="281" r:id="rId27"/>
    <p:sldId id="277" r:id="rId28"/>
    <p:sldId id="282" r:id="rId29"/>
    <p:sldId id="275" r:id="rId30"/>
    <p:sldId id="283" r:id="rId31"/>
    <p:sldId id="284" r:id="rId32"/>
    <p:sldId id="298" r:id="rId33"/>
    <p:sldId id="303" r:id="rId34"/>
    <p:sldId id="304" r:id="rId35"/>
    <p:sldId id="305" r:id="rId36"/>
    <p:sldId id="306" r:id="rId37"/>
    <p:sldId id="307" r:id="rId38"/>
    <p:sldId id="258" r:id="rId39"/>
  </p:sldIdLst>
  <p:sldSz cx="12192000" cy="6858000"/>
  <p:notesSz cx="6858000" cy="9144000"/>
  <p:defaultTextStyle>
    <a:defPPr>
      <a:defRPr lang="es-CO"/>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menez, Daniel (CIAT)" initials="J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3A26"/>
    <a:srgbClr val="99C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9483" autoAdjust="0"/>
  </p:normalViewPr>
  <p:slideViewPr>
    <p:cSldViewPr snapToGrid="0">
      <p:cViewPr varScale="1">
        <p:scale>
          <a:sx n="80" d="100"/>
          <a:sy n="80" d="100"/>
        </p:scale>
        <p:origin x="782" y="4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D:\Daniel\Daniel_Backup_29_09_2010\GHENT\2011_Thesis\Juries%20Revision\Juries\Adressing_Points\2013\Comentarios%20jurados%202013\Archivo%20de%20im&#225;genes\Fig%204.8.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9223352289297198E-2"/>
          <c:y val="5.7501067106204978E-2"/>
          <c:w val="0.88794845559559288"/>
          <c:h val="0.55858396447038117"/>
        </c:manualLayout>
      </c:layout>
      <c:barChart>
        <c:barDir val="col"/>
        <c:grouping val="clustered"/>
        <c:varyColors val="0"/>
        <c:ser>
          <c:idx val="0"/>
          <c:order val="0"/>
          <c:spPr>
            <a:solidFill>
              <a:srgbClr val="9999FF"/>
            </a:solidFill>
            <a:ln w="12700">
              <a:solidFill>
                <a:srgbClr val="000000"/>
              </a:solidFill>
              <a:prstDash val="solid"/>
            </a:ln>
          </c:spPr>
          <c:invertIfNegative val="0"/>
          <c:cat>
            <c:multiLvlStrRef>
              <c:f>'Fig 5'!$A$2:$B$29</c:f>
              <c:multiLvlStrCache>
                <c:ptCount val="28"/>
                <c:lvl>
                  <c:pt idx="0">
                    <c:v>EffDepth</c:v>
                  </c:pt>
                  <c:pt idx="1">
                    <c:v>TempAvg_1</c:v>
                  </c:pt>
                  <c:pt idx="2">
                    <c:v>Na_un_chical</c:v>
                  </c:pt>
                  <c:pt idx="3">
                    <c:v>Na_un_cusba</c:v>
                  </c:pt>
                  <c:pt idx="4">
                    <c:v>TempAvg_0</c:v>
                  </c:pt>
                  <c:pt idx="5">
                    <c:v>TempAvg_2</c:v>
                  </c:pt>
                  <c:pt idx="6">
                    <c:v>TempAvg_3</c:v>
                  </c:pt>
                  <c:pt idx="7">
                    <c:v>ExtDrain</c:v>
                  </c:pt>
                  <c:pt idx="8">
                    <c:v>PrecAcc_1</c:v>
                  </c:pt>
                  <c:pt idx="9">
                    <c:v>Trmm_3</c:v>
                  </c:pt>
                  <c:pt idx="10">
                    <c:v>Nar-Cal </c:v>
                  </c:pt>
                  <c:pt idx="11">
                    <c:v>Cal_riosu_zr</c:v>
                  </c:pt>
                  <c:pt idx="12">
                    <c:v>Srtm</c:v>
                  </c:pt>
                  <c:pt idx="13">
                    <c:v>Slope</c:v>
                  </c:pt>
                  <c:pt idx="14">
                    <c:v>PrecAcc_0</c:v>
                  </c:pt>
                  <c:pt idx="15">
                    <c:v>Trmm_2</c:v>
                  </c:pt>
                  <c:pt idx="16">
                    <c:v>Na_un_cusal</c:v>
                  </c:pt>
                  <c:pt idx="17">
                    <c:v>Trmm_0</c:v>
                  </c:pt>
                  <c:pt idx="18">
                    <c:v>PrecAcc_3</c:v>
                  </c:pt>
                  <c:pt idx="19">
                    <c:v>TempRang_0</c:v>
                  </c:pt>
                  <c:pt idx="20">
                    <c:v>TempRang_2</c:v>
                  </c:pt>
                  <c:pt idx="21">
                    <c:v>AB_Thorn_N</c:v>
                  </c:pt>
                  <c:pt idx="22">
                    <c:v>Na_un_lajac</c:v>
                  </c:pt>
                  <c:pt idx="23">
                    <c:v>PrecAcc_2</c:v>
                  </c:pt>
                  <c:pt idx="24">
                    <c:v>Trmm_1</c:v>
                  </c:pt>
                  <c:pt idx="25">
                    <c:v>IntDrain</c:v>
                  </c:pt>
                  <c:pt idx="26">
                    <c:v>TempRang_3</c:v>
                  </c:pt>
                  <c:pt idx="27">
                    <c:v>TempRang_1</c:v>
                  </c:pt>
                </c:lvl>
                <c:lvl>
                  <c:pt idx="0">
                    <c:v>12</c:v>
                  </c:pt>
                  <c:pt idx="1">
                    <c:v>20</c:v>
                  </c:pt>
                  <c:pt idx="2">
                    <c:v>3</c:v>
                  </c:pt>
                  <c:pt idx="3">
                    <c:v>5</c:v>
                  </c:pt>
                  <c:pt idx="4">
                    <c:v>17</c:v>
                  </c:pt>
                  <c:pt idx="5">
                    <c:v>23</c:v>
                  </c:pt>
                  <c:pt idx="6">
                    <c:v>26</c:v>
                  </c:pt>
                  <c:pt idx="7">
                    <c:v>11</c:v>
                  </c:pt>
                  <c:pt idx="8">
                    <c:v>22</c:v>
                  </c:pt>
                  <c:pt idx="9">
                    <c:v>16</c:v>
                  </c:pt>
                  <c:pt idx="10">
                    <c:v>2</c:v>
                  </c:pt>
                  <c:pt idx="11">
                    <c:v>7</c:v>
                  </c:pt>
                  <c:pt idx="12">
                    <c:v>8</c:v>
                  </c:pt>
                  <c:pt idx="13">
                    <c:v>9</c:v>
                  </c:pt>
                  <c:pt idx="14">
                    <c:v>19</c:v>
                  </c:pt>
                  <c:pt idx="15">
                    <c:v>15</c:v>
                  </c:pt>
                  <c:pt idx="16">
                    <c:v>4</c:v>
                  </c:pt>
                  <c:pt idx="17">
                    <c:v>13</c:v>
                  </c:pt>
                  <c:pt idx="18">
                    <c:v>28</c:v>
                  </c:pt>
                  <c:pt idx="19">
                    <c:v>18</c:v>
                  </c:pt>
                  <c:pt idx="20">
                    <c:v>24</c:v>
                  </c:pt>
                  <c:pt idx="21">
                    <c:v>1</c:v>
                  </c:pt>
                  <c:pt idx="22">
                    <c:v>6</c:v>
                  </c:pt>
                  <c:pt idx="23">
                    <c:v>25</c:v>
                  </c:pt>
                  <c:pt idx="24">
                    <c:v>14</c:v>
                  </c:pt>
                  <c:pt idx="25">
                    <c:v>10</c:v>
                  </c:pt>
                  <c:pt idx="26">
                    <c:v>27</c:v>
                  </c:pt>
                  <c:pt idx="27">
                    <c:v>21</c:v>
                  </c:pt>
                </c:lvl>
              </c:multiLvlStrCache>
            </c:multiLvlStrRef>
          </c:cat>
          <c:val>
            <c:numRef>
              <c:f>'Fig 5'!$C$2:$C$29</c:f>
              <c:numCache>
                <c:formatCode>General</c:formatCode>
                <c:ptCount val="28"/>
                <c:pt idx="0">
                  <c:v>7.1616653209999992E-2</c:v>
                </c:pt>
                <c:pt idx="1">
                  <c:v>6.3872908120000002E-2</c:v>
                </c:pt>
                <c:pt idx="2">
                  <c:v>5.6954322340000009E-2</c:v>
                </c:pt>
                <c:pt idx="3">
                  <c:v>5.5882402579999997E-2</c:v>
                </c:pt>
                <c:pt idx="4">
                  <c:v>5.5460034759999992E-2</c:v>
                </c:pt>
                <c:pt idx="5">
                  <c:v>5.4465063269999996E-2</c:v>
                </c:pt>
                <c:pt idx="6">
                  <c:v>5.1396115109999981E-2</c:v>
                </c:pt>
                <c:pt idx="7">
                  <c:v>4.7682153630000015E-2</c:v>
                </c:pt>
                <c:pt idx="8">
                  <c:v>4.5317141919999991E-2</c:v>
                </c:pt>
                <c:pt idx="9">
                  <c:v>3.7388893940000008E-2</c:v>
                </c:pt>
                <c:pt idx="10">
                  <c:v>3.3317111879999993E-2</c:v>
                </c:pt>
                <c:pt idx="11">
                  <c:v>3.2533935260000008E-2</c:v>
                </c:pt>
                <c:pt idx="12">
                  <c:v>3.1682547995000004E-2</c:v>
                </c:pt>
                <c:pt idx="13">
                  <c:v>2.8985655709999992E-2</c:v>
                </c:pt>
                <c:pt idx="14">
                  <c:v>2.8827658690000001E-2</c:v>
                </c:pt>
                <c:pt idx="15">
                  <c:v>2.8732143369999998E-2</c:v>
                </c:pt>
                <c:pt idx="16">
                  <c:v>2.794511236E-2</c:v>
                </c:pt>
                <c:pt idx="17">
                  <c:v>2.6793227669999999E-2</c:v>
                </c:pt>
                <c:pt idx="18">
                  <c:v>2.3461789830000003E-2</c:v>
                </c:pt>
                <c:pt idx="19">
                  <c:v>2.2500861391000004E-2</c:v>
                </c:pt>
                <c:pt idx="20">
                  <c:v>2.1990075520999994E-2</c:v>
                </c:pt>
                <c:pt idx="21">
                  <c:v>2.0084139884999998E-2</c:v>
                </c:pt>
                <c:pt idx="22">
                  <c:v>1.9263698195000005E-2</c:v>
                </c:pt>
                <c:pt idx="23">
                  <c:v>1.7482344479999998E-2</c:v>
                </c:pt>
                <c:pt idx="24">
                  <c:v>1.5015380530000006E-2</c:v>
                </c:pt>
                <c:pt idx="25">
                  <c:v>1.1109627816999996E-2</c:v>
                </c:pt>
                <c:pt idx="26">
                  <c:v>1.0075665091000004E-2</c:v>
                </c:pt>
                <c:pt idx="27">
                  <c:v>8.5529715809999976E-3</c:v>
                </c:pt>
              </c:numCache>
            </c:numRef>
          </c:val>
          <c:extLst xmlns:c16r2="http://schemas.microsoft.com/office/drawing/2015/06/chart">
            <c:ext xmlns:c16="http://schemas.microsoft.com/office/drawing/2014/chart" uri="{C3380CC4-5D6E-409C-BE32-E72D297353CC}">
              <c16:uniqueId val="{00000000-6888-4C39-9F57-35C1BCB044E1}"/>
            </c:ext>
          </c:extLst>
        </c:ser>
        <c:dLbls>
          <c:showLegendKey val="0"/>
          <c:showVal val="0"/>
          <c:showCatName val="0"/>
          <c:showSerName val="0"/>
          <c:showPercent val="0"/>
          <c:showBubbleSize val="0"/>
        </c:dLbls>
        <c:gapWidth val="150"/>
        <c:axId val="279311328"/>
        <c:axId val="279309760"/>
      </c:barChart>
      <c:catAx>
        <c:axId val="279311328"/>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900" b="0" i="0" u="none" strike="noStrike" baseline="0">
                <a:solidFill>
                  <a:srgbClr val="000000"/>
                </a:solidFill>
                <a:latin typeface="Times New Roman" pitchFamily="18" charset="0"/>
                <a:ea typeface="Times New Roman"/>
                <a:cs typeface="Times New Roman" pitchFamily="18" charset="0"/>
              </a:defRPr>
            </a:pPr>
            <a:endParaRPr lang="es-CO"/>
          </a:p>
        </c:txPr>
        <c:crossAx val="279309760"/>
        <c:crosses val="autoZero"/>
        <c:auto val="1"/>
        <c:lblAlgn val="ctr"/>
        <c:lblOffset val="100"/>
        <c:tickLblSkip val="1"/>
        <c:tickMarkSkip val="1"/>
        <c:noMultiLvlLbl val="0"/>
      </c:catAx>
      <c:valAx>
        <c:axId val="279309760"/>
        <c:scaling>
          <c:orientation val="minMax"/>
        </c:scaling>
        <c:delete val="0"/>
        <c:axPos val="l"/>
        <c:title>
          <c:tx>
            <c:rich>
              <a:bodyPr rot="-5400000" vert="horz"/>
              <a:lstStyle/>
              <a:p>
                <a:pPr>
                  <a:defRPr sz="1200" b="0">
                    <a:latin typeface="+mn-lt"/>
                  </a:defRPr>
                </a:pPr>
                <a:r>
                  <a:rPr lang="en-US" sz="1100" b="0" i="0" baseline="0" dirty="0">
                    <a:effectLst/>
                    <a:latin typeface="+mn-lt"/>
                    <a:cs typeface="Arial" pitchFamily="34" charset="0"/>
                  </a:rPr>
                  <a:t>% </a:t>
                </a:r>
                <a:r>
                  <a:rPr lang="en-US" sz="1100" b="1" i="0" baseline="0" dirty="0">
                    <a:effectLst/>
                    <a:latin typeface="+mn-lt"/>
                    <a:cs typeface="Arial" pitchFamily="34" charset="0"/>
                  </a:rPr>
                  <a:t>Sensitivity </a:t>
                </a:r>
                <a:endParaRPr lang="en-US" sz="1100" b="1" dirty="0">
                  <a:effectLst/>
                  <a:latin typeface="+mn-lt"/>
                  <a:cs typeface="Arial" pitchFamily="34" charset="0"/>
                </a:endParaRPr>
              </a:p>
            </c:rich>
          </c:tx>
          <c:layout>
            <c:manualLayout>
              <c:xMode val="edge"/>
              <c:yMode val="edge"/>
              <c:x val="4.0443673354390022E-3"/>
              <c:y val="0.28198931536827654"/>
            </c:manualLayout>
          </c:layout>
          <c:overlay val="0"/>
        </c:title>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Times New Roman"/>
                <a:ea typeface="Times New Roman"/>
                <a:cs typeface="Times New Roman"/>
              </a:defRPr>
            </a:pPr>
            <a:endParaRPr lang="es-CO"/>
          </a:p>
        </c:txPr>
        <c:crossAx val="279311328"/>
        <c:crosses val="autoZero"/>
        <c:crossBetween val="between"/>
      </c:valAx>
      <c:spPr>
        <a:solidFill>
          <a:srgbClr val="FFFFFF"/>
        </a:solidFill>
        <a:ln w="12700">
          <a:solidFill>
            <a:srgbClr val="FFFFFF"/>
          </a:solidFill>
          <a:prstDash val="solid"/>
        </a:ln>
      </c:spPr>
    </c:plotArea>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Times New Roman"/>
          <a:ea typeface="Times New Roman"/>
          <a:cs typeface="Times New Roman"/>
        </a:defRPr>
      </a:pPr>
      <a:endParaRPr lang="es-CO"/>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5-10-22T09:35:20.019" idx="1">
    <p:pos x="10" y="10"/>
    <p:text>No olvidar lo de las transformaciones, no lineal, no paramétricas</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s-CO"/>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3771E611-6CCC-4DB6-BFCA-2E8066DE9807}" type="datetimeFigureOut">
              <a:rPr lang="es-CO"/>
              <a:pPr>
                <a:defRPr/>
              </a:pPr>
              <a:t>07/06/2018</a:t>
            </a:fld>
            <a:endParaRPr lang="es-CO"/>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s-CO"/>
              <a:t>CIAT</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4A94C335-2F32-48B5-9F88-FB773D960270}" type="slidenum">
              <a:rPr lang="es-CO"/>
              <a:pPr>
                <a:defRPr/>
              </a:pPr>
              <a:t>‹#›</a:t>
            </a:fld>
            <a:endParaRPr lang="es-CO"/>
          </a:p>
        </p:txBody>
      </p:sp>
    </p:spTree>
    <p:extLst>
      <p:ext uri="{BB962C8B-B14F-4D97-AF65-F5344CB8AC3E}">
        <p14:creationId xmlns:p14="http://schemas.microsoft.com/office/powerpoint/2010/main" val="8788666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87A2E55A-73DB-43EA-A98E-EB069AC9848A}" type="datetimeFigureOut">
              <a:rPr lang="es-CO"/>
              <a:pPr>
                <a:defRPr/>
              </a:pPr>
              <a:t>07/06/2018</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CO"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CO"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s-CO"/>
              <a:t>CIAT</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40BF20FC-FB63-4733-8858-29739189710D}" type="slidenum">
              <a:rPr lang="es-CO"/>
              <a:pPr>
                <a:defRPr/>
              </a:pPr>
              <a:t>‹#›</a:t>
            </a:fld>
            <a:endParaRPr lang="es-CO"/>
          </a:p>
        </p:txBody>
      </p:sp>
    </p:spTree>
    <p:extLst>
      <p:ext uri="{BB962C8B-B14F-4D97-AF65-F5344CB8AC3E}">
        <p14:creationId xmlns:p14="http://schemas.microsoft.com/office/powerpoint/2010/main" val="362171569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decryptageo.fr/airinov-leader-du-drone-agricole-opere-84-des-vols-de-drones-declares-en-france-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s-CO" sz="1200" b="1" kern="1200" dirty="0">
                <a:solidFill>
                  <a:schemeClr val="tx1"/>
                </a:solidFill>
                <a:effectLst/>
                <a:latin typeface="+mn-lt"/>
                <a:ea typeface="+mn-ea"/>
                <a:cs typeface="+mn-cs"/>
              </a:rPr>
              <a:t>El 24 de diciembre de 1968</a:t>
            </a:r>
            <a:r>
              <a:rPr lang="es-CO" sz="1200" kern="1200" dirty="0">
                <a:solidFill>
                  <a:schemeClr val="tx1"/>
                </a:solidFill>
                <a:effectLst/>
                <a:latin typeface="+mn-lt"/>
                <a:ea typeface="+mn-ea"/>
                <a:cs typeface="+mn-cs"/>
              </a:rPr>
              <a:t>, mientras orbitaba la luna, la tripulación del </a:t>
            </a:r>
            <a:r>
              <a:rPr lang="es-CO" sz="1200" kern="1200" dirty="0" err="1">
                <a:solidFill>
                  <a:schemeClr val="tx1"/>
                </a:solidFill>
                <a:effectLst/>
                <a:latin typeface="+mn-lt"/>
                <a:ea typeface="+mn-ea"/>
                <a:cs typeface="+mn-cs"/>
              </a:rPr>
              <a:t>Apollo</a:t>
            </a:r>
            <a:r>
              <a:rPr lang="es-CO" sz="1200" kern="1200" dirty="0">
                <a:solidFill>
                  <a:schemeClr val="tx1"/>
                </a:solidFill>
                <a:effectLst/>
                <a:latin typeface="+mn-lt"/>
                <a:ea typeface="+mn-ea"/>
                <a:cs typeface="+mn-cs"/>
              </a:rPr>
              <a:t> 8 tomó esta fotografía de toda la Tierra. En ese tiempo, había 3,5 billones de personas que vivían en la Tierra y compartían sus recursos.</a:t>
            </a:r>
          </a:p>
          <a:p>
            <a:endParaRPr lang="es-CO" sz="1200" kern="1200" dirty="0">
              <a:solidFill>
                <a:schemeClr val="tx1"/>
              </a:solidFill>
              <a:effectLst/>
              <a:latin typeface="+mn-lt"/>
              <a:ea typeface="+mn-ea"/>
              <a:cs typeface="+mn-cs"/>
            </a:endParaRPr>
          </a:p>
          <a:p>
            <a:r>
              <a:rPr lang="es-CO" sz="1200" b="1" kern="1200" dirty="0">
                <a:solidFill>
                  <a:schemeClr val="tx1"/>
                </a:solidFill>
                <a:effectLst/>
                <a:latin typeface="+mn-lt"/>
                <a:ea typeface="+mn-ea"/>
                <a:cs typeface="+mn-cs"/>
              </a:rPr>
              <a:t>En mayo de 2017</a:t>
            </a:r>
            <a:r>
              <a:rPr lang="es-CO" sz="1200" kern="1200" dirty="0">
                <a:solidFill>
                  <a:schemeClr val="tx1"/>
                </a:solidFill>
                <a:effectLst/>
                <a:latin typeface="+mn-lt"/>
                <a:ea typeface="+mn-ea"/>
                <a:cs typeface="+mn-cs"/>
              </a:rPr>
              <a:t>, casi 7,500 millones de personas </a:t>
            </a:r>
            <a:r>
              <a:rPr lang="es-CO" sz="1200" kern="1200" dirty="0" err="1">
                <a:solidFill>
                  <a:schemeClr val="tx1"/>
                </a:solidFill>
                <a:effectLst/>
                <a:latin typeface="+mn-lt"/>
                <a:ea typeface="+mn-ea"/>
                <a:cs typeface="+mn-cs"/>
              </a:rPr>
              <a:t>vivian</a:t>
            </a:r>
            <a:r>
              <a:rPr lang="es-CO" sz="1200" kern="1200" dirty="0">
                <a:solidFill>
                  <a:schemeClr val="tx1"/>
                </a:solidFill>
                <a:effectLst/>
                <a:latin typeface="+mn-lt"/>
                <a:ea typeface="+mn-ea"/>
                <a:cs typeface="+mn-cs"/>
              </a:rPr>
              <a:t> en el planeta, y todas merecen beber agua limpia, tener suficiente comida, tener acceso a atención médica ... ¡a una vida digna de ser vivida!</a:t>
            </a:r>
          </a:p>
          <a:p>
            <a:r>
              <a:rPr lang="es-CO" sz="1200" b="1" kern="1200" dirty="0">
                <a:solidFill>
                  <a:schemeClr val="tx1"/>
                </a:solidFill>
                <a:effectLst/>
                <a:latin typeface="+mn-lt"/>
                <a:ea typeface="+mn-ea"/>
                <a:cs typeface="+mn-cs"/>
              </a:rPr>
              <a:t>Casi 800 millones </a:t>
            </a:r>
            <a:r>
              <a:rPr lang="es-CO" sz="1200" kern="1200" dirty="0">
                <a:solidFill>
                  <a:schemeClr val="tx1"/>
                </a:solidFill>
                <a:effectLst/>
                <a:latin typeface="+mn-lt"/>
                <a:ea typeface="+mn-ea"/>
                <a:cs typeface="+mn-cs"/>
              </a:rPr>
              <a:t>de personas luchan contra el hambre y la desnutrición. </a:t>
            </a:r>
            <a:endParaRPr lang="en-GB" sz="2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C9DAB8-0759-C946-85D5-A215693D3432}" type="slidenum">
              <a:rPr lang="en-GB" smtClean="0"/>
              <a:t>2</a:t>
            </a:fld>
            <a:endParaRPr lang="en-GB"/>
          </a:p>
        </p:txBody>
      </p:sp>
    </p:spTree>
    <p:extLst>
      <p:ext uri="{BB962C8B-B14F-4D97-AF65-F5344CB8AC3E}">
        <p14:creationId xmlns:p14="http://schemas.microsoft.com/office/powerpoint/2010/main" val="1290615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32496AA-F356-4EBE-A54F-E81ADC702DD8}" type="slidenum">
              <a:rPr lang="en-US"/>
              <a:pPr/>
              <a:t>16</a:t>
            </a:fld>
            <a:endParaRPr lang="en-US"/>
          </a:p>
        </p:txBody>
      </p:sp>
      <p:sp>
        <p:nvSpPr>
          <p:cNvPr id="337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DCAA71A8-8E5A-4740-9F5E-B13BE401768F}" type="slidenum">
              <a:rPr lang="fr-FR" sz="1200"/>
              <a:pPr algn="r" eaLnBrk="1" hangingPunct="1"/>
              <a:t>16</a:t>
            </a:fld>
            <a:endParaRPr lang="fr-FR"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p:txBody>
          <a:bodyPr/>
          <a:lstStyle/>
          <a:p>
            <a:r>
              <a:rPr lang="en-US" dirty="0"/>
              <a:t>Como </a:t>
            </a:r>
            <a:r>
              <a:rPr lang="en-US" dirty="0" err="1"/>
              <a:t>funciona</a:t>
            </a:r>
            <a:r>
              <a:rPr lang="en-US" dirty="0"/>
              <a:t> un red neuronal. </a:t>
            </a:r>
            <a:r>
              <a:rPr lang="en-US" dirty="0" err="1"/>
              <a:t>Coiemza</a:t>
            </a:r>
            <a:r>
              <a:rPr lang="en-US" dirty="0"/>
              <a:t> con </a:t>
            </a:r>
            <a:r>
              <a:rPr lang="en-US" dirty="0" err="1"/>
              <a:t>una</a:t>
            </a:r>
            <a:r>
              <a:rPr lang="en-US" dirty="0"/>
              <a:t> base de </a:t>
            </a:r>
            <a:r>
              <a:rPr lang="en-US" dirty="0" err="1"/>
              <a:t>datos</a:t>
            </a:r>
            <a:r>
              <a:rPr lang="en-US" dirty="0"/>
              <a:t>. </a:t>
            </a:r>
          </a:p>
        </p:txBody>
      </p:sp>
    </p:spTree>
    <p:extLst>
      <p:ext uri="{BB962C8B-B14F-4D97-AF65-F5344CB8AC3E}">
        <p14:creationId xmlns:p14="http://schemas.microsoft.com/office/powerpoint/2010/main" val="3293402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100 veces para tener el numero de cosas correctas 5.</a:t>
            </a:r>
          </a:p>
        </p:txBody>
      </p:sp>
      <p:sp>
        <p:nvSpPr>
          <p:cNvPr id="4" name="Footer Placeholder 3"/>
          <p:cNvSpPr>
            <a:spLocks noGrp="1"/>
          </p:cNvSpPr>
          <p:nvPr>
            <p:ph type="ftr" sz="quarter" idx="10"/>
          </p:nvPr>
        </p:nvSpPr>
        <p:spPr/>
        <p:txBody>
          <a:bodyPr/>
          <a:lstStyle/>
          <a:p>
            <a:pPr>
              <a:defRPr/>
            </a:pPr>
            <a:r>
              <a:rPr lang="es-CO"/>
              <a:t>CIAT</a:t>
            </a:r>
          </a:p>
        </p:txBody>
      </p:sp>
      <p:sp>
        <p:nvSpPr>
          <p:cNvPr id="5" name="Slide Number Placeholder 4"/>
          <p:cNvSpPr>
            <a:spLocks noGrp="1"/>
          </p:cNvSpPr>
          <p:nvPr>
            <p:ph type="sldNum" sz="quarter" idx="11"/>
          </p:nvPr>
        </p:nvSpPr>
        <p:spPr/>
        <p:txBody>
          <a:bodyPr/>
          <a:lstStyle/>
          <a:p>
            <a:pPr>
              <a:defRPr/>
            </a:pPr>
            <a:fld id="{40BF20FC-FB63-4733-8858-29739189710D}" type="slidenum">
              <a:rPr lang="es-CO" smtClean="0"/>
              <a:pPr>
                <a:defRPr/>
              </a:pPr>
              <a:t>18</a:t>
            </a:fld>
            <a:endParaRPr lang="es-CO"/>
          </a:p>
        </p:txBody>
      </p:sp>
    </p:spTree>
    <p:extLst>
      <p:ext uri="{BB962C8B-B14F-4D97-AF65-F5344CB8AC3E}">
        <p14:creationId xmlns:p14="http://schemas.microsoft.com/office/powerpoint/2010/main" val="163058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78F53E3-2DDD-490B-B348-A729C0FC3089}" type="slidenum">
              <a:rPr lang="en-US"/>
              <a:pPr/>
              <a:t>22</a:t>
            </a:fld>
            <a:endParaRPr lang="en-US"/>
          </a:p>
        </p:txBody>
      </p:sp>
      <p:sp>
        <p:nvSpPr>
          <p:cNvPr id="35842" name="Espace réservé de l'image des diapositives 1"/>
          <p:cNvSpPr>
            <a:spLocks noGrp="1" noRot="1" noChangeAspect="1" noTextEdit="1"/>
          </p:cNvSpPr>
          <p:nvPr>
            <p:ph type="sldImg"/>
          </p:nvPr>
        </p:nvSpPr>
        <p:spPr>
          <a:ln/>
        </p:spPr>
      </p:sp>
      <p:sp>
        <p:nvSpPr>
          <p:cNvPr id="35843" name="Espace réservé des commentaires 2"/>
          <p:cNvSpPr>
            <a:spLocks noGrp="1"/>
          </p:cNvSpPr>
          <p:nvPr>
            <p:ph type="body" idx="1"/>
          </p:nvPr>
        </p:nvSpPr>
        <p:spPr/>
        <p:txBody>
          <a:bodyPr/>
          <a:lstStyle/>
          <a:p>
            <a:endParaRPr lang="en-US"/>
          </a:p>
        </p:txBody>
      </p:sp>
      <p:sp>
        <p:nvSpPr>
          <p:cNvPr id="35844" name="Espace réservé du numéro de diapositive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021751FB-F157-4049-A227-1DC0C88E7902}" type="slidenum">
              <a:rPr lang="fr-FR" sz="1200"/>
              <a:pPr algn="r" eaLnBrk="1" hangingPunct="1"/>
              <a:t>22</a:t>
            </a:fld>
            <a:endParaRPr lang="fr-FR" sz="1200"/>
          </a:p>
        </p:txBody>
      </p:sp>
    </p:spTree>
    <p:extLst>
      <p:ext uri="{BB962C8B-B14F-4D97-AF65-F5344CB8AC3E}">
        <p14:creationId xmlns:p14="http://schemas.microsoft.com/office/powerpoint/2010/main" val="2095847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AU"/>
              <a:t>Daniel Jimenez R.</a:t>
            </a: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r>
              <a:rPr lang="en-US" dirty="0"/>
              <a:t>http://www.cis.hut.fi/research/som-research/worldmap.html</a:t>
            </a:r>
          </a:p>
        </p:txBody>
      </p:sp>
    </p:spTree>
    <p:extLst>
      <p:ext uri="{BB962C8B-B14F-4D97-AF65-F5344CB8AC3E}">
        <p14:creationId xmlns:p14="http://schemas.microsoft.com/office/powerpoint/2010/main" val="111352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884613" y="8845045"/>
            <a:ext cx="2971800" cy="46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a:fld id="{8B2940FA-8570-4252-A6FD-613AF8DFC172}" type="slidenum">
              <a:rPr lang="fr-FR" altLang="en-US" sz="1200"/>
              <a:pPr algn="r"/>
              <a:t>27</a:t>
            </a:fld>
            <a:endParaRPr lang="fr-FR" altLang="en-US" sz="1200"/>
          </a:p>
        </p:txBody>
      </p:sp>
      <p:sp>
        <p:nvSpPr>
          <p:cNvPr id="38915" name="Rectangle 2"/>
          <p:cNvSpPr>
            <a:spLocks noGrp="1" noRot="1" noChangeAspect="1" noChangeArrowheads="1" noTextEdit="1"/>
          </p:cNvSpPr>
          <p:nvPr>
            <p:ph type="sldImg"/>
          </p:nvPr>
        </p:nvSpPr>
        <p:spPr bwMode="auto">
          <a:xfrm>
            <a:off x="325438" y="698500"/>
            <a:ext cx="6207125" cy="34925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Tree>
    <p:extLst>
      <p:ext uri="{BB962C8B-B14F-4D97-AF65-F5344CB8AC3E}">
        <p14:creationId xmlns:p14="http://schemas.microsoft.com/office/powerpoint/2010/main" val="2566177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smtClean="0"/>
              <a:t>Trabajar</a:t>
            </a:r>
            <a:r>
              <a:rPr lang="en-US" dirty="0" smtClean="0"/>
              <a:t> </a:t>
            </a:r>
            <a:r>
              <a:rPr lang="en-US" dirty="0" err="1" smtClean="0"/>
              <a:t>por</a:t>
            </a:r>
            <a:r>
              <a:rPr lang="en-US" dirty="0" smtClean="0"/>
              <a:t> </a:t>
            </a:r>
            <a:r>
              <a:rPr lang="en-US" dirty="0" err="1" smtClean="0"/>
              <a:t>los</a:t>
            </a:r>
            <a:r>
              <a:rPr lang="en-US" baseline="0" dirty="0" smtClean="0"/>
              <a:t> </a:t>
            </a:r>
            <a:r>
              <a:rPr lang="en-US" baseline="0" dirty="0" err="1" smtClean="0"/>
              <a:t>pequnhos</a:t>
            </a:r>
            <a:r>
              <a:rPr lang="en-US" baseline="0" dirty="0" smtClean="0"/>
              <a:t> agriculture para </a:t>
            </a:r>
            <a:r>
              <a:rPr lang="en-US" baseline="0" dirty="0" err="1" smtClean="0"/>
              <a:t>darles</a:t>
            </a:r>
            <a:r>
              <a:rPr lang="en-US" baseline="0" dirty="0" smtClean="0"/>
              <a:t> </a:t>
            </a:r>
            <a:r>
              <a:rPr lang="en-US" baseline="0" dirty="0" err="1" smtClean="0"/>
              <a:t>una</a:t>
            </a:r>
            <a:r>
              <a:rPr lang="en-US" baseline="0" dirty="0" smtClean="0"/>
              <a:t> </a:t>
            </a:r>
            <a:r>
              <a:rPr lang="en-US" baseline="0" dirty="0" err="1" smtClean="0"/>
              <a:t>una</a:t>
            </a:r>
            <a:r>
              <a:rPr lang="en-US" baseline="0" dirty="0" smtClean="0"/>
              <a:t> </a:t>
            </a:r>
            <a:r>
              <a:rPr lang="en-US" baseline="0" dirty="0" err="1" smtClean="0"/>
              <a:t>solución</a:t>
            </a:r>
            <a:r>
              <a:rPr lang="en-US" baseline="0" dirty="0" smtClean="0"/>
              <a:t> a </a:t>
            </a:r>
            <a:r>
              <a:rPr lang="en-US" baseline="0" dirty="0" err="1" smtClean="0"/>
              <a:t>sus</a:t>
            </a:r>
            <a:r>
              <a:rPr lang="en-US" baseline="0" dirty="0" smtClean="0"/>
              <a:t> </a:t>
            </a:r>
            <a:r>
              <a:rPr lang="en-US" baseline="0" dirty="0" err="1" smtClean="0"/>
              <a:t>necesidades</a:t>
            </a:r>
            <a:r>
              <a:rPr lang="en-US" baseline="0" dirty="0" smtClean="0"/>
              <a:t> y </a:t>
            </a:r>
            <a:r>
              <a:rPr lang="en-US" baseline="0" dirty="0" err="1" smtClean="0"/>
              <a:t>ellos</a:t>
            </a:r>
            <a:r>
              <a:rPr lang="en-US" baseline="0" dirty="0" smtClean="0"/>
              <a:t> </a:t>
            </a:r>
            <a:r>
              <a:rPr lang="en-US" baseline="0" dirty="0" err="1" smtClean="0"/>
              <a:t>puedan</a:t>
            </a:r>
            <a:r>
              <a:rPr lang="en-US" baseline="0" dirty="0" smtClean="0"/>
              <a:t> </a:t>
            </a:r>
            <a:r>
              <a:rPr lang="en-US" baseline="0" dirty="0" err="1" smtClean="0"/>
              <a:t>mejorar</a:t>
            </a:r>
            <a:r>
              <a:rPr lang="en-US" baseline="0" dirty="0" smtClean="0"/>
              <a:t> </a:t>
            </a:r>
            <a:r>
              <a:rPr lang="en-US" baseline="0" dirty="0" err="1" smtClean="0"/>
              <a:t>su</a:t>
            </a:r>
            <a:r>
              <a:rPr lang="en-US" baseline="0" dirty="0" smtClean="0"/>
              <a:t> </a:t>
            </a:r>
            <a:r>
              <a:rPr lang="en-US" baseline="0" dirty="0" err="1" smtClean="0"/>
              <a:t>calidad</a:t>
            </a:r>
            <a:r>
              <a:rPr lang="en-US" baseline="0" dirty="0" smtClean="0"/>
              <a:t> de </a:t>
            </a:r>
            <a:r>
              <a:rPr lang="en-US" baseline="0" dirty="0" err="1" smtClean="0"/>
              <a:t>vida</a:t>
            </a:r>
            <a:r>
              <a:rPr lang="en-US" baseline="0" dirty="0" smtClean="0"/>
              <a:t> y </a:t>
            </a:r>
            <a:r>
              <a:rPr lang="en-US" baseline="0" dirty="0" err="1" smtClean="0"/>
              <a:t>ofrecer</a:t>
            </a:r>
            <a:r>
              <a:rPr lang="en-US" baseline="0" dirty="0" smtClean="0"/>
              <a:t> </a:t>
            </a:r>
            <a:r>
              <a:rPr lang="en-US" baseline="0" dirty="0" err="1" smtClean="0"/>
              <a:t>mejores</a:t>
            </a:r>
            <a:r>
              <a:rPr lang="en-US" baseline="0" dirty="0" smtClean="0"/>
              <a:t> </a:t>
            </a:r>
            <a:r>
              <a:rPr lang="en-US" baseline="0" dirty="0" err="1" smtClean="0"/>
              <a:t>productos</a:t>
            </a:r>
            <a:r>
              <a:rPr lang="en-US" baseline="0" dirty="0" smtClean="0"/>
              <a:t>. </a:t>
            </a:r>
            <a:endParaRPr lang="es-CO" dirty="0"/>
          </a:p>
        </p:txBody>
      </p:sp>
      <p:sp>
        <p:nvSpPr>
          <p:cNvPr id="4" name="Slide Number Placeholder 3"/>
          <p:cNvSpPr>
            <a:spLocks noGrp="1"/>
          </p:cNvSpPr>
          <p:nvPr>
            <p:ph type="sldNum" sz="quarter" idx="10"/>
          </p:nvPr>
        </p:nvSpPr>
        <p:spPr/>
        <p:txBody>
          <a:bodyPr/>
          <a:lstStyle/>
          <a:p>
            <a:fld id="{2240169E-E300-413C-96CD-43A48BF33452}" type="slidenum">
              <a:rPr lang="en-US" smtClean="0"/>
              <a:t>3</a:t>
            </a:fld>
            <a:endParaRPr lang="en-US"/>
          </a:p>
        </p:txBody>
      </p:sp>
    </p:spTree>
    <p:extLst>
      <p:ext uri="{BB962C8B-B14F-4D97-AF65-F5344CB8AC3E}">
        <p14:creationId xmlns:p14="http://schemas.microsoft.com/office/powerpoint/2010/main" val="3075433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200" dirty="0">
                <a:ea typeface="Calibri" panose="020F0502020204030204" pitchFamily="34" charset="0"/>
                <a:cs typeface="Times New Roman" panose="02020603050405020304" pitchFamily="18" charset="0"/>
              </a:rPr>
              <a:t>Varieties: </a:t>
            </a:r>
            <a:r>
              <a:rPr lang="en-US" sz="1200" dirty="0" err="1">
                <a:ea typeface="Calibri" panose="020F0502020204030204" pitchFamily="34" charset="0"/>
                <a:cs typeface="Times New Roman" panose="02020603050405020304" pitchFamily="18" charset="0"/>
              </a:rPr>
              <a:t>Gwowth</a:t>
            </a:r>
            <a:r>
              <a:rPr lang="en-US" sz="1200" dirty="0">
                <a:ea typeface="Calibri" panose="020F0502020204030204" pitchFamily="34" charset="0"/>
                <a:cs typeface="Times New Roman" panose="02020603050405020304" pitchFamily="18" charset="0"/>
              </a:rPr>
              <a:t>, varieties</a:t>
            </a:r>
          </a:p>
          <a:p>
            <a:pPr marL="0" marR="0" algn="just">
              <a:spcBef>
                <a:spcPts val="0"/>
              </a:spcBef>
              <a:spcAft>
                <a:spcPts val="0"/>
              </a:spcAft>
            </a:pPr>
            <a:endParaRPr lang="en-US" sz="1200" dirty="0">
              <a:ea typeface="Calibri" panose="020F0502020204030204" pitchFamily="34" charset="0"/>
              <a:cs typeface="Times New Roman" panose="02020603050405020304" pitchFamily="18" charset="0"/>
            </a:endParaRPr>
          </a:p>
          <a:p>
            <a:r>
              <a:rPr lang="en-US" sz="1200" b="1" kern="1200" dirty="0">
                <a:solidFill>
                  <a:schemeClr val="tx1"/>
                </a:solidFill>
                <a:effectLst/>
                <a:latin typeface="+mn-lt"/>
                <a:ea typeface="+mn-ea"/>
                <a:cs typeface="+mn-cs"/>
              </a:rPr>
              <a:t>Drones</a:t>
            </a:r>
            <a:r>
              <a:rPr lang="en-US" sz="1200" kern="1200" dirty="0">
                <a:solidFill>
                  <a:schemeClr val="tx1"/>
                </a:solidFill>
                <a:effectLst/>
                <a:latin typeface="+mn-lt"/>
                <a:ea typeface="+mn-ea"/>
                <a:cs typeface="+mn-cs"/>
              </a:rPr>
              <a:t>, (global pulse example, cassava </a:t>
            </a:r>
            <a:r>
              <a:rPr lang="en-US" sz="1200" kern="1200" dirty="0" err="1">
                <a:solidFill>
                  <a:schemeClr val="tx1"/>
                </a:solidFill>
                <a:effectLst/>
                <a:latin typeface="+mn-lt"/>
                <a:ea typeface="+mn-ea"/>
                <a:cs typeface="+mn-cs"/>
              </a:rPr>
              <a:t>plagas</a:t>
            </a:r>
            <a:r>
              <a:rPr lang="en-US" sz="1200" kern="1200" dirty="0">
                <a:solidFill>
                  <a:schemeClr val="tx1"/>
                </a:solidFill>
                <a:effectLst/>
                <a:latin typeface="+mn-lt"/>
                <a:ea typeface="+mn-ea"/>
                <a:cs typeface="+mn-cs"/>
              </a:rPr>
              <a:t>) … Varieties: Detect varieties. Something that Satellites cannot so far. Satellite also limited by Clouds. Drones, of course, can also take aerial photos of crops and fields, and because they fly lower than satellites, they can image things at </a:t>
            </a:r>
            <a:r>
              <a:rPr lang="en-US" sz="1200" b="1" kern="1200" dirty="0">
                <a:solidFill>
                  <a:schemeClr val="tx1"/>
                </a:solidFill>
                <a:effectLst/>
                <a:latin typeface="+mn-lt"/>
                <a:ea typeface="+mn-ea"/>
                <a:cs typeface="+mn-cs"/>
              </a:rPr>
              <a:t>better resolution</a:t>
            </a:r>
            <a:r>
              <a:rPr lang="en-US" sz="1200" kern="1200" dirty="0">
                <a:solidFill>
                  <a:schemeClr val="tx1"/>
                </a:solidFill>
                <a:effectLst/>
                <a:latin typeface="+mn-lt"/>
                <a:ea typeface="+mn-ea"/>
                <a:cs typeface="+mn-cs"/>
              </a:rPr>
              <a:t> the centimeter level.   Drones will have to fly routinely to complement passive detection by satellite products to supply </a:t>
            </a:r>
            <a:r>
              <a:rPr lang="en-US" sz="1200" kern="1200" dirty="0" err="1">
                <a:solidFill>
                  <a:schemeClr val="tx1"/>
                </a:solidFill>
                <a:effectLst/>
                <a:latin typeface="+mn-lt"/>
                <a:ea typeface="+mn-ea"/>
                <a:cs typeface="+mn-cs"/>
              </a:rPr>
              <a:t>Agri</a:t>
            </a:r>
            <a:r>
              <a:rPr lang="en-US" sz="1200" kern="1200" dirty="0">
                <a:solidFill>
                  <a:schemeClr val="tx1"/>
                </a:solidFill>
                <a:effectLst/>
                <a:latin typeface="+mn-lt"/>
                <a:ea typeface="+mn-ea"/>
                <a:cs typeface="+mn-cs"/>
              </a:rPr>
              <a:t>-geeks with enough standardized data. On the ground, meteorological stations will need to get all live connected and comply with open-access policies. (Agriculture is already the largest  user of drones in France : </a:t>
            </a:r>
            <a:r>
              <a:rPr lang="en-US" sz="1200" u="sng" kern="1200" dirty="0">
                <a:solidFill>
                  <a:schemeClr val="tx1"/>
                </a:solidFill>
                <a:effectLst/>
                <a:latin typeface="+mn-lt"/>
                <a:ea typeface="+mn-ea"/>
                <a:cs typeface="+mn-cs"/>
                <a:hlinkClick r:id="rId3"/>
              </a:rPr>
              <a:t>http://decryptageo.fr/airinov-leader-du-drone-agricole-opere-84-des-vols-de-drones-declares-en-france-1/</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large areas like satellites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a:t>
            </a:r>
            <a:r>
              <a:rPr lang="en-US" sz="1200" kern="1200" baseline="0" dirty="0">
                <a:solidFill>
                  <a:schemeClr val="tx1"/>
                </a:solidFill>
                <a:effectLst/>
                <a:latin typeface="+mn-lt"/>
                <a:ea typeface="+mn-ea"/>
                <a:cs typeface="+mn-cs"/>
              </a:rPr>
              <a:t> complement, drone can not fly across a continent </a:t>
            </a:r>
          </a:p>
          <a:p>
            <a:endParaRPr lang="es-CO"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Less human error, but off course for some tasks like soils physical </a:t>
            </a:r>
            <a:r>
              <a:rPr lang="en-US" sz="1200" kern="1200" dirty="0" err="1">
                <a:solidFill>
                  <a:schemeClr val="tx1"/>
                </a:solidFill>
                <a:effectLst/>
                <a:latin typeface="+mn-lt"/>
                <a:ea typeface="+mn-ea"/>
                <a:cs typeface="+mn-cs"/>
              </a:rPr>
              <a:t>propierties</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insisit</a:t>
            </a:r>
            <a:r>
              <a:rPr lang="en-US" sz="1200" kern="1200" dirty="0">
                <a:solidFill>
                  <a:schemeClr val="tx1"/>
                </a:solidFill>
                <a:effectLst/>
                <a:latin typeface="+mn-lt"/>
                <a:ea typeface="+mn-ea"/>
                <a:cs typeface="+mn-cs"/>
              </a:rPr>
              <a:t> we need to still dig a hole</a:t>
            </a:r>
            <a:endParaRPr lang="es-CO"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a:defRPr/>
            </a:pPr>
            <a:r>
              <a:rPr lang="es-CO"/>
              <a:t>CIAT</a:t>
            </a:r>
          </a:p>
        </p:txBody>
      </p:sp>
      <p:sp>
        <p:nvSpPr>
          <p:cNvPr id="5" name="Slide Number Placeholder 4"/>
          <p:cNvSpPr>
            <a:spLocks noGrp="1"/>
          </p:cNvSpPr>
          <p:nvPr>
            <p:ph type="sldNum" sz="quarter" idx="11"/>
          </p:nvPr>
        </p:nvSpPr>
        <p:spPr/>
        <p:txBody>
          <a:bodyPr/>
          <a:lstStyle/>
          <a:p>
            <a:pPr>
              <a:defRPr/>
            </a:pPr>
            <a:fld id="{DD4FE5F5-45CC-4D50-9D28-DD84F89F6BFA}" type="slidenum">
              <a:rPr lang="es-CO" smtClean="0"/>
              <a:pPr>
                <a:defRPr/>
              </a:pPr>
              <a:t>4</a:t>
            </a:fld>
            <a:endParaRPr lang="es-CO"/>
          </a:p>
        </p:txBody>
      </p:sp>
    </p:spTree>
    <p:extLst>
      <p:ext uri="{BB962C8B-B14F-4D97-AF65-F5344CB8AC3E}">
        <p14:creationId xmlns:p14="http://schemas.microsoft.com/office/powerpoint/2010/main" val="3276173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Footer Placeholder 3"/>
          <p:cNvSpPr>
            <a:spLocks noGrp="1"/>
          </p:cNvSpPr>
          <p:nvPr>
            <p:ph type="ftr" sz="quarter" idx="10"/>
          </p:nvPr>
        </p:nvSpPr>
        <p:spPr/>
        <p:txBody>
          <a:bodyPr/>
          <a:lstStyle/>
          <a:p>
            <a:pPr>
              <a:defRPr/>
            </a:pPr>
            <a:r>
              <a:rPr lang="es-CO"/>
              <a:t>CIAT</a:t>
            </a:r>
          </a:p>
        </p:txBody>
      </p:sp>
      <p:sp>
        <p:nvSpPr>
          <p:cNvPr id="5" name="Slide Number Placeholder 4"/>
          <p:cNvSpPr>
            <a:spLocks noGrp="1"/>
          </p:cNvSpPr>
          <p:nvPr>
            <p:ph type="sldNum" sz="quarter" idx="11"/>
          </p:nvPr>
        </p:nvSpPr>
        <p:spPr/>
        <p:txBody>
          <a:bodyPr/>
          <a:lstStyle/>
          <a:p>
            <a:pPr>
              <a:defRPr/>
            </a:pPr>
            <a:fld id="{40BF20FC-FB63-4733-8858-29739189710D}" type="slidenum">
              <a:rPr lang="es-CO" smtClean="0"/>
              <a:pPr>
                <a:defRPr/>
              </a:pPr>
              <a:t>6</a:t>
            </a:fld>
            <a:endParaRPr lang="es-CO"/>
          </a:p>
        </p:txBody>
      </p:sp>
    </p:spTree>
    <p:extLst>
      <p:ext uri="{BB962C8B-B14F-4D97-AF65-F5344CB8AC3E}">
        <p14:creationId xmlns:p14="http://schemas.microsoft.com/office/powerpoint/2010/main" val="236177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Footer Placeholder 3"/>
          <p:cNvSpPr>
            <a:spLocks noGrp="1"/>
          </p:cNvSpPr>
          <p:nvPr>
            <p:ph type="ftr" sz="quarter" idx="10"/>
          </p:nvPr>
        </p:nvSpPr>
        <p:spPr/>
        <p:txBody>
          <a:bodyPr/>
          <a:lstStyle/>
          <a:p>
            <a:pPr>
              <a:defRPr/>
            </a:pPr>
            <a:r>
              <a:rPr lang="es-CO"/>
              <a:t>CIAT</a:t>
            </a:r>
          </a:p>
        </p:txBody>
      </p:sp>
      <p:sp>
        <p:nvSpPr>
          <p:cNvPr id="5" name="Slide Number Placeholder 4"/>
          <p:cNvSpPr>
            <a:spLocks noGrp="1"/>
          </p:cNvSpPr>
          <p:nvPr>
            <p:ph type="sldNum" sz="quarter" idx="11"/>
          </p:nvPr>
        </p:nvSpPr>
        <p:spPr/>
        <p:txBody>
          <a:bodyPr/>
          <a:lstStyle/>
          <a:p>
            <a:pPr>
              <a:defRPr/>
            </a:pPr>
            <a:fld id="{40BF20FC-FB63-4733-8858-29739189710D}" type="slidenum">
              <a:rPr lang="es-CO" smtClean="0"/>
              <a:pPr>
                <a:defRPr/>
              </a:pPr>
              <a:t>8</a:t>
            </a:fld>
            <a:endParaRPr lang="es-CO"/>
          </a:p>
        </p:txBody>
      </p:sp>
    </p:spTree>
    <p:extLst>
      <p:ext uri="{BB962C8B-B14F-4D97-AF65-F5344CB8AC3E}">
        <p14:creationId xmlns:p14="http://schemas.microsoft.com/office/powerpoint/2010/main" val="73025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Footer Placeholder 3"/>
          <p:cNvSpPr>
            <a:spLocks noGrp="1"/>
          </p:cNvSpPr>
          <p:nvPr>
            <p:ph type="ftr" sz="quarter" idx="10"/>
          </p:nvPr>
        </p:nvSpPr>
        <p:spPr/>
        <p:txBody>
          <a:bodyPr/>
          <a:lstStyle/>
          <a:p>
            <a:pPr>
              <a:defRPr/>
            </a:pPr>
            <a:r>
              <a:rPr lang="es-CO"/>
              <a:t>CIAT</a:t>
            </a:r>
          </a:p>
        </p:txBody>
      </p:sp>
      <p:sp>
        <p:nvSpPr>
          <p:cNvPr id="5" name="Slide Number Placeholder 4"/>
          <p:cNvSpPr>
            <a:spLocks noGrp="1"/>
          </p:cNvSpPr>
          <p:nvPr>
            <p:ph type="sldNum" sz="quarter" idx="11"/>
          </p:nvPr>
        </p:nvSpPr>
        <p:spPr/>
        <p:txBody>
          <a:bodyPr/>
          <a:lstStyle/>
          <a:p>
            <a:pPr>
              <a:defRPr/>
            </a:pPr>
            <a:fld id="{40BF20FC-FB63-4733-8858-29739189710D}" type="slidenum">
              <a:rPr lang="es-CO" smtClean="0"/>
              <a:pPr>
                <a:defRPr/>
              </a:pPr>
              <a:t>10</a:t>
            </a:fld>
            <a:endParaRPr lang="es-CO"/>
          </a:p>
        </p:txBody>
      </p:sp>
    </p:spTree>
    <p:extLst>
      <p:ext uri="{BB962C8B-B14F-4D97-AF65-F5344CB8AC3E}">
        <p14:creationId xmlns:p14="http://schemas.microsoft.com/office/powerpoint/2010/main" val="3816227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100" b="1" dirty="0" err="1"/>
              <a:t>Hablar</a:t>
            </a:r>
            <a:r>
              <a:rPr lang="en-US" altLang="en-US" sz="1100" b="1" dirty="0"/>
              <a:t> de </a:t>
            </a:r>
            <a:r>
              <a:rPr lang="en-US" altLang="en-US" sz="1100" b="1" dirty="0" err="1"/>
              <a:t>modelos</a:t>
            </a:r>
            <a:r>
              <a:rPr lang="en-US" altLang="en-US" sz="1100" b="1" dirty="0"/>
              <a:t> </a:t>
            </a:r>
            <a:r>
              <a:rPr lang="en-US" altLang="en-US" sz="1100" b="1" dirty="0" err="1"/>
              <a:t>empíricos</a:t>
            </a:r>
            <a:r>
              <a:rPr lang="en-US" altLang="en-US" sz="1100" b="1" dirty="0"/>
              <a:t> y </a:t>
            </a:r>
            <a:r>
              <a:rPr lang="en-US" altLang="en-US" sz="1100" b="1" dirty="0" err="1"/>
              <a:t>mecanísticos</a:t>
            </a:r>
            <a:r>
              <a:rPr lang="en-US" altLang="en-US" sz="1100" b="1" dirty="0"/>
              <a:t> , </a:t>
            </a:r>
            <a:r>
              <a:rPr lang="en-US" altLang="en-US" sz="1100" b="1" dirty="0" err="1"/>
              <a:t>ejemplo</a:t>
            </a:r>
            <a:r>
              <a:rPr lang="en-US" altLang="en-US" sz="1100" b="1" dirty="0"/>
              <a:t> Robot</a:t>
            </a:r>
          </a:p>
          <a:p>
            <a:pPr eaLnBrk="1" hangingPunct="1">
              <a:spcBef>
                <a:spcPct val="0"/>
              </a:spcBef>
            </a:pPr>
            <a:endParaRPr lang="en-US" altLang="en-US" sz="1100" b="1" dirty="0"/>
          </a:p>
          <a:p>
            <a:pPr eaLnBrk="1" hangingPunct="1">
              <a:spcBef>
                <a:spcPct val="0"/>
              </a:spcBef>
            </a:pPr>
            <a:endParaRPr lang="en-US" altLang="en-US" sz="1100" b="1" dirty="0"/>
          </a:p>
          <a:p>
            <a:pPr eaLnBrk="1" hangingPunct="1">
              <a:spcBef>
                <a:spcPct val="0"/>
              </a:spcBef>
            </a:pPr>
            <a:r>
              <a:rPr lang="en-US" altLang="en-US" sz="1100" b="1" dirty="0"/>
              <a:t>Mentioned by a wide range   of analytical approaches (parametric non–parametric models) tailored  to  the  analysis  of the  data  rather  than  data  to  a  particular methodology, as researchers have done for over a century, </a:t>
            </a:r>
            <a:r>
              <a:rPr lang="en-US" altLang="en-US" sz="1100" b="1" i="1" dirty="0">
                <a:solidFill>
                  <a:srgbClr val="C00000"/>
                </a:solidFill>
              </a:rPr>
              <a:t>Challenges in data-driven analysis:</a:t>
            </a:r>
            <a:r>
              <a:rPr lang="en-US" altLang="en-US" sz="1100" b="1" i="1" dirty="0"/>
              <a:t>  </a:t>
            </a:r>
            <a:r>
              <a:rPr lang="en-US" altLang="en-US" sz="1100" dirty="0"/>
              <a:t>a) </a:t>
            </a:r>
            <a:r>
              <a:rPr lang="en-US" altLang="en-US" sz="1100" dirty="0" err="1"/>
              <a:t>tratar</a:t>
            </a:r>
            <a:r>
              <a:rPr lang="en-US" altLang="en-US" sz="1100" dirty="0"/>
              <a:t> </a:t>
            </a:r>
            <a:r>
              <a:rPr lang="en-US" altLang="en-US" sz="1100" dirty="0" err="1"/>
              <a:t>información</a:t>
            </a:r>
            <a:r>
              <a:rPr lang="en-US" altLang="en-US" sz="1100" dirty="0"/>
              <a:t> </a:t>
            </a:r>
            <a:r>
              <a:rPr lang="en-US" altLang="en-US" sz="1100" dirty="0" err="1"/>
              <a:t>comercial</a:t>
            </a:r>
            <a:r>
              <a:rPr lang="en-US" altLang="en-US" sz="1100" dirty="0"/>
              <a:t> que </a:t>
            </a:r>
            <a:r>
              <a:rPr lang="en-US" altLang="en-US" sz="1100" dirty="0" err="1"/>
              <a:t>frecuentemente</a:t>
            </a:r>
            <a:r>
              <a:rPr lang="en-US" altLang="en-US" sz="1100" dirty="0"/>
              <a:t> no </a:t>
            </a:r>
            <a:r>
              <a:rPr lang="en-US" altLang="en-US" sz="1100" dirty="0" err="1"/>
              <a:t>cumple</a:t>
            </a:r>
            <a:r>
              <a:rPr lang="en-US" altLang="en-US" sz="1100" dirty="0"/>
              <a:t> </a:t>
            </a:r>
            <a:r>
              <a:rPr lang="en-US" altLang="en-US" sz="1100" dirty="0" err="1"/>
              <a:t>los</a:t>
            </a:r>
            <a:r>
              <a:rPr lang="en-US" altLang="en-US" sz="1100" dirty="0"/>
              <a:t> </a:t>
            </a:r>
            <a:r>
              <a:rPr lang="en-US" altLang="en-US" sz="1100" dirty="0" err="1"/>
              <a:t>supuestos</a:t>
            </a:r>
            <a:r>
              <a:rPr lang="en-US" altLang="en-US" sz="1100" dirty="0"/>
              <a:t> </a:t>
            </a:r>
            <a:r>
              <a:rPr lang="en-US" altLang="en-US" sz="1100" dirty="0" err="1"/>
              <a:t>estadísticos</a:t>
            </a:r>
            <a:r>
              <a:rPr lang="en-US" altLang="en-US" sz="1100" dirty="0"/>
              <a:t> </a:t>
            </a:r>
            <a:r>
              <a:rPr lang="en-US" altLang="en-US" sz="1100" dirty="0" err="1"/>
              <a:t>tradicionales</a:t>
            </a:r>
            <a:r>
              <a:rPr lang="en-US" altLang="en-US" sz="1100" dirty="0"/>
              <a:t>, (b) no </a:t>
            </a:r>
            <a:r>
              <a:rPr lang="en-US" altLang="en-US" sz="1100" dirty="0" err="1"/>
              <a:t>transformar</a:t>
            </a:r>
            <a:r>
              <a:rPr lang="en-US" altLang="en-US" sz="1100" dirty="0"/>
              <a:t> la variable a </a:t>
            </a:r>
            <a:r>
              <a:rPr lang="en-US" altLang="en-US" sz="1100" dirty="0" err="1"/>
              <a:t>explicar</a:t>
            </a:r>
            <a:r>
              <a:rPr lang="en-US" altLang="en-US" sz="1100" dirty="0"/>
              <a:t> y </a:t>
            </a:r>
            <a:r>
              <a:rPr lang="en-US" altLang="en-US" sz="1100" dirty="0" err="1"/>
              <a:t>entonces</a:t>
            </a:r>
            <a:r>
              <a:rPr lang="en-US" altLang="en-US" sz="1100" dirty="0"/>
              <a:t> se le </a:t>
            </a:r>
            <a:r>
              <a:rPr lang="en-US" altLang="en-US" sz="1100" dirty="0" err="1"/>
              <a:t>puede</a:t>
            </a:r>
            <a:r>
              <a:rPr lang="en-US" altLang="en-US" sz="1100" dirty="0"/>
              <a:t> </a:t>
            </a:r>
            <a:r>
              <a:rPr lang="en-US" altLang="en-US" sz="1100" dirty="0" err="1"/>
              <a:t>seguir</a:t>
            </a:r>
            <a:r>
              <a:rPr lang="en-US" altLang="en-US" sz="1100" dirty="0"/>
              <a:t> </a:t>
            </a:r>
            <a:r>
              <a:rPr lang="en-US" altLang="en-US" sz="1100" dirty="0" err="1"/>
              <a:t>hablando</a:t>
            </a:r>
            <a:r>
              <a:rPr lang="en-US" altLang="en-US" sz="1100" dirty="0"/>
              <a:t> a </a:t>
            </a:r>
            <a:r>
              <a:rPr lang="en-US" altLang="en-US" sz="1100" dirty="0" err="1"/>
              <a:t>los</a:t>
            </a:r>
            <a:r>
              <a:rPr lang="en-US" altLang="en-US" sz="1100" dirty="0"/>
              <a:t> </a:t>
            </a:r>
            <a:r>
              <a:rPr lang="en-US" altLang="en-US" sz="1100" dirty="0" err="1"/>
              <a:t>agrónomos</a:t>
            </a:r>
            <a:r>
              <a:rPr lang="en-US" altLang="en-US" sz="1100" dirty="0"/>
              <a:t> y </a:t>
            </a:r>
            <a:r>
              <a:rPr lang="en-US" altLang="en-US" sz="1100" dirty="0" err="1"/>
              <a:t>agricultores</a:t>
            </a:r>
            <a:r>
              <a:rPr lang="en-US" altLang="en-US" sz="1100" dirty="0"/>
              <a:t> </a:t>
            </a:r>
            <a:r>
              <a:rPr lang="en-US" altLang="en-US" sz="1100" dirty="0" err="1"/>
              <a:t>en</a:t>
            </a:r>
            <a:r>
              <a:rPr lang="en-US" altLang="en-US" sz="1100" dirty="0"/>
              <a:t> </a:t>
            </a:r>
            <a:r>
              <a:rPr lang="en-US" altLang="en-US" sz="1100" dirty="0" err="1"/>
              <a:t>Toneladas</a:t>
            </a:r>
            <a:r>
              <a:rPr lang="en-US" altLang="en-US" sz="1100" dirty="0"/>
              <a:t> / Ha y no </a:t>
            </a:r>
            <a:r>
              <a:rPr lang="en-US" altLang="en-US" sz="1100" dirty="0" err="1"/>
              <a:t>en</a:t>
            </a:r>
            <a:r>
              <a:rPr lang="en-US" altLang="en-US" sz="1100" dirty="0"/>
              <a:t> (Box y Cox, </a:t>
            </a:r>
            <a:r>
              <a:rPr lang="en-US" altLang="en-US" sz="1100" dirty="0" err="1"/>
              <a:t>logaritmos,etc</a:t>
            </a:r>
            <a:r>
              <a:rPr lang="en-US" altLang="en-US" sz="1100" dirty="0"/>
              <a:t>.,) (c) </a:t>
            </a:r>
            <a:r>
              <a:rPr lang="en-US" altLang="en-US" sz="1100" dirty="0" err="1"/>
              <a:t>Pueden</a:t>
            </a:r>
            <a:r>
              <a:rPr lang="en-US" altLang="en-US" sz="1100" dirty="0"/>
              <a:t> </a:t>
            </a:r>
            <a:r>
              <a:rPr lang="en-US" altLang="en-US" sz="1100" dirty="0" err="1"/>
              <a:t>tratar</a:t>
            </a:r>
            <a:r>
              <a:rPr lang="en-US" altLang="en-US" sz="1100" dirty="0"/>
              <a:t> la no </a:t>
            </a:r>
            <a:r>
              <a:rPr lang="en-US" altLang="en-US" sz="1100" dirty="0" err="1"/>
              <a:t>linealidad</a:t>
            </a:r>
            <a:r>
              <a:rPr lang="en-US" altLang="en-US" sz="1100" dirty="0"/>
              <a:t> y </a:t>
            </a:r>
            <a:r>
              <a:rPr lang="en-US" altLang="en-US" sz="1100" dirty="0" err="1"/>
              <a:t>por</a:t>
            </a:r>
            <a:r>
              <a:rPr lang="en-US" altLang="en-US" sz="1100" dirty="0"/>
              <a:t> lo </a:t>
            </a:r>
            <a:r>
              <a:rPr lang="en-US" altLang="en-US" sz="1100" dirty="0" err="1"/>
              <a:t>tanto</a:t>
            </a:r>
            <a:r>
              <a:rPr lang="en-US" altLang="en-US" sz="1100" dirty="0"/>
              <a:t> </a:t>
            </a:r>
            <a:r>
              <a:rPr lang="en-US" altLang="en-US" sz="1100" dirty="0" err="1"/>
              <a:t>rangos</a:t>
            </a:r>
            <a:r>
              <a:rPr lang="en-US" altLang="en-US" sz="1100" dirty="0"/>
              <a:t> </a:t>
            </a:r>
            <a:r>
              <a:rPr lang="en-US" altLang="en-US" sz="1100" dirty="0" err="1"/>
              <a:t>óptimos</a:t>
            </a:r>
            <a:r>
              <a:rPr lang="en-US" altLang="en-US" sz="1100" dirty="0"/>
              <a:t> de </a:t>
            </a:r>
            <a:r>
              <a:rPr lang="en-US" altLang="en-US" sz="1100" dirty="0" err="1"/>
              <a:t>por</a:t>
            </a:r>
            <a:r>
              <a:rPr lang="en-US" altLang="en-US" sz="1100" dirty="0"/>
              <a:t> </a:t>
            </a:r>
            <a:r>
              <a:rPr lang="en-US" altLang="en-US" sz="1100" dirty="0" err="1"/>
              <a:t>ejemplo</a:t>
            </a:r>
            <a:r>
              <a:rPr lang="en-US" altLang="en-US" sz="1100" dirty="0"/>
              <a:t> </a:t>
            </a:r>
            <a:r>
              <a:rPr lang="en-US" altLang="en-US" sz="1100" dirty="0" err="1"/>
              <a:t>como</a:t>
            </a:r>
            <a:r>
              <a:rPr lang="en-US" altLang="en-US" sz="1100" dirty="0"/>
              <a:t> </a:t>
            </a:r>
            <a:r>
              <a:rPr lang="en-US" altLang="en-US" sz="1100" dirty="0" err="1"/>
              <a:t>mencionas</a:t>
            </a:r>
            <a:r>
              <a:rPr lang="en-US" altLang="en-US" sz="1100" dirty="0"/>
              <a:t> </a:t>
            </a:r>
            <a:r>
              <a:rPr lang="en-US" altLang="en-US" sz="1100" dirty="0" err="1"/>
              <a:t>fertilizantes</a:t>
            </a:r>
            <a:r>
              <a:rPr lang="en-US" altLang="en-US" sz="1100" dirty="0"/>
              <a:t>, u </a:t>
            </a:r>
            <a:r>
              <a:rPr lang="en-US" altLang="en-US" sz="1100" dirty="0" err="1"/>
              <a:t>otros</a:t>
            </a:r>
            <a:r>
              <a:rPr lang="en-US" altLang="en-US" sz="1100" dirty="0"/>
              <a:t> </a:t>
            </a:r>
            <a:r>
              <a:rPr lang="en-US" altLang="en-US" sz="1100" dirty="0" err="1"/>
              <a:t>factores</a:t>
            </a:r>
            <a:r>
              <a:rPr lang="en-US" altLang="en-US" sz="1100" dirty="0"/>
              <a:t> de </a:t>
            </a:r>
            <a:r>
              <a:rPr lang="en-US" altLang="en-US" sz="1100" dirty="0" err="1"/>
              <a:t>suelo</a:t>
            </a:r>
            <a:r>
              <a:rPr lang="en-US" altLang="en-US" sz="1100" dirty="0"/>
              <a:t> y/o </a:t>
            </a:r>
            <a:r>
              <a:rPr lang="en-US" altLang="en-US" sz="1100" dirty="0" err="1"/>
              <a:t>clima</a:t>
            </a:r>
            <a:r>
              <a:rPr lang="en-US" altLang="en-US" sz="1100" dirty="0"/>
              <a:t> (d) </a:t>
            </a:r>
            <a:r>
              <a:rPr lang="en-US" altLang="en-US" sz="1100" dirty="0" err="1"/>
              <a:t>información</a:t>
            </a:r>
            <a:r>
              <a:rPr lang="en-US" altLang="en-US" sz="1100" dirty="0"/>
              <a:t> </a:t>
            </a:r>
            <a:r>
              <a:rPr lang="en-US" altLang="en-US" sz="1100" dirty="0" err="1"/>
              <a:t>faltante</a:t>
            </a:r>
            <a:r>
              <a:rPr lang="en-US" altLang="en-US" sz="1100" dirty="0"/>
              <a:t>, etc.,</a:t>
            </a:r>
          </a:p>
          <a:p>
            <a:pPr eaLnBrk="1" hangingPunct="1">
              <a:spcBef>
                <a:spcPct val="0"/>
              </a:spcBef>
            </a:pPr>
            <a:r>
              <a:rPr lang="en-US" altLang="en-US" sz="1100" b="1" i="1" dirty="0"/>
              <a:t> </a:t>
            </a:r>
            <a:r>
              <a:rPr lang="en-US" altLang="en-US" sz="1100" i="1" dirty="0"/>
              <a:t>Both quantitative and qualitative</a:t>
            </a:r>
            <a:r>
              <a:rPr lang="en-US" altLang="en-US" sz="1100" b="1" i="1" dirty="0"/>
              <a:t>, </a:t>
            </a:r>
            <a:r>
              <a:rPr lang="es-CO" altLang="en-US" sz="1100" i="1" dirty="0" err="1"/>
              <a:t>noisy</a:t>
            </a:r>
            <a:r>
              <a:rPr lang="es-CO" altLang="en-US" sz="1100" i="1" dirty="0"/>
              <a:t>, non-linear, </a:t>
            </a:r>
            <a:r>
              <a:rPr lang="es-CO" altLang="en-US" sz="1100" i="1" dirty="0" err="1"/>
              <a:t>incomplete</a:t>
            </a:r>
            <a:r>
              <a:rPr lang="es-CO" altLang="en-US" sz="1100" i="1" dirty="0"/>
              <a:t>, </a:t>
            </a:r>
            <a:r>
              <a:rPr lang="es-CO" altLang="en-US" sz="1100" i="1" dirty="0" err="1"/>
              <a:t>heterogeneous</a:t>
            </a:r>
            <a:r>
              <a:rPr lang="es-CO" altLang="en-US" sz="1100" i="1" dirty="0"/>
              <a:t>, </a:t>
            </a:r>
            <a:r>
              <a:rPr lang="es-CO" altLang="en-US" sz="1100" i="1" dirty="0" err="1"/>
              <a:t>often</a:t>
            </a:r>
            <a:r>
              <a:rPr lang="es-CO" altLang="en-US" sz="1100" i="1" dirty="0"/>
              <a:t>  non-</a:t>
            </a:r>
            <a:r>
              <a:rPr lang="es-CO" altLang="en-US" sz="1100" i="1" dirty="0" err="1"/>
              <a:t>parametric</a:t>
            </a:r>
            <a:r>
              <a:rPr lang="es-CO" altLang="en-US" sz="1100" i="1" dirty="0"/>
              <a:t> , (y) </a:t>
            </a:r>
            <a:r>
              <a:rPr lang="es-CO" altLang="en-US" sz="1100" i="1" dirty="0" err="1"/>
              <a:t>transformation</a:t>
            </a:r>
            <a:r>
              <a:rPr lang="es-CO" altLang="en-US" sz="1100" i="1" dirty="0"/>
              <a:t>, etc.,</a:t>
            </a:r>
          </a:p>
        </p:txBody>
      </p:sp>
    </p:spTree>
    <p:extLst>
      <p:ext uri="{BB962C8B-B14F-4D97-AF65-F5344CB8AC3E}">
        <p14:creationId xmlns:p14="http://schemas.microsoft.com/office/powerpoint/2010/main" val="52848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Frijol </a:t>
            </a:r>
            <a:r>
              <a:rPr lang="en-US" sz="1200" kern="1200" dirty="0" err="1">
                <a:solidFill>
                  <a:schemeClr val="tx1"/>
                </a:solidFill>
                <a:effectLst/>
                <a:latin typeface="+mn-lt"/>
                <a:ea typeface="+mn-ea"/>
                <a:cs typeface="+mn-cs"/>
              </a:rPr>
              <a:t>Caupi</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(smartphone- </a:t>
            </a:r>
            <a:r>
              <a:rPr lang="en-US" sz="1200" kern="1200" dirty="0" err="1">
                <a:solidFill>
                  <a:schemeClr val="tx1"/>
                </a:solidFill>
                <a:effectLst/>
                <a:latin typeface="+mn-lt"/>
                <a:ea typeface="+mn-ea"/>
                <a:cs typeface="+mn-cs"/>
              </a:rPr>
              <a:t>foto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Honduras con Orlando) just imagine if I would have been count on a (smartphone) and through GPS coordinates have access to climate,  and trough tools like Digital soil maps soils, of that farm, it would have been a more target , accurate and responsible recommendation. When the picture was taken I would have thought was science fiction</a:t>
            </a:r>
            <a:endParaRPr lang="es-CO" sz="1200" kern="1200" dirty="0">
              <a:solidFill>
                <a:schemeClr val="tx1"/>
              </a:solidFill>
              <a:effectLst/>
              <a:latin typeface="+mn-lt"/>
              <a:ea typeface="+mn-ea"/>
              <a:cs typeface="+mn-cs"/>
            </a:endParaRPr>
          </a:p>
          <a:p>
            <a:r>
              <a:rPr lang="en-US" sz="1200" b="1" dirty="0">
                <a:ea typeface="Calibri" panose="020F0502020204030204" pitchFamily="34" charset="0"/>
                <a:cs typeface="Times New Roman" panose="02020603050405020304" pitchFamily="18" charset="0"/>
              </a:rPr>
              <a:t>Extension officers armed with ICTs tools</a:t>
            </a:r>
            <a:r>
              <a:rPr lang="en-US" sz="1200" dirty="0">
                <a:ea typeface="Calibri" panose="020F0502020204030204" pitchFamily="34" charset="0"/>
                <a:cs typeface="Times New Roman" panose="02020603050405020304" pitchFamily="18" charset="0"/>
              </a:rPr>
              <a:t>  (target crop-management practices to particular economic and social and environmental niches focusing on pest and disease dynamics and variety adoption) </a:t>
            </a:r>
          </a:p>
          <a:p>
            <a:endParaRPr lang="en-US" sz="1200" dirty="0">
              <a:ea typeface="Calibri" panose="020F0502020204030204" pitchFamily="34" charset="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err="1">
                <a:cs typeface="Calibri" pitchFamily="34" charset="0"/>
              </a:rPr>
              <a:t>Agromists</a:t>
            </a:r>
            <a:r>
              <a:rPr lang="en-US" sz="1200" b="1" dirty="0">
                <a:cs typeface="Calibri" pitchFamily="34" charset="0"/>
              </a:rPr>
              <a:t> + Informatics = </a:t>
            </a:r>
            <a:r>
              <a:rPr lang="en-US" sz="1200" b="1" dirty="0" err="1">
                <a:cs typeface="Calibri" pitchFamily="34" charset="0"/>
              </a:rPr>
              <a:t>Agronomicians</a:t>
            </a:r>
            <a:r>
              <a:rPr lang="en-US" sz="1200" b="1" dirty="0">
                <a:cs typeface="Calibri" pitchFamily="34" charset="0"/>
              </a:rPr>
              <a:t>!!!</a:t>
            </a:r>
          </a:p>
          <a:p>
            <a:endParaRPr lang="en-US" sz="1200" dirty="0">
              <a:ea typeface="Calibri" panose="020F0502020204030204" pitchFamily="34" charset="0"/>
              <a:cs typeface="Times New Roman" panose="02020603050405020304" pitchFamily="18" charset="0"/>
            </a:endParaRPr>
          </a:p>
          <a:p>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a:defRPr/>
            </a:pPr>
            <a:r>
              <a:rPr lang="es-CO"/>
              <a:t>CIAT</a:t>
            </a:r>
          </a:p>
        </p:txBody>
      </p:sp>
      <p:sp>
        <p:nvSpPr>
          <p:cNvPr id="5" name="Slide Number Placeholder 4"/>
          <p:cNvSpPr>
            <a:spLocks noGrp="1"/>
          </p:cNvSpPr>
          <p:nvPr>
            <p:ph type="sldNum" sz="quarter" idx="11"/>
          </p:nvPr>
        </p:nvSpPr>
        <p:spPr/>
        <p:txBody>
          <a:bodyPr/>
          <a:lstStyle/>
          <a:p>
            <a:pPr>
              <a:defRPr/>
            </a:pPr>
            <a:fld id="{DD4FE5F5-45CC-4D50-9D28-DD84F89F6BFA}" type="slidenum">
              <a:rPr lang="es-CO" smtClean="0"/>
              <a:pPr>
                <a:defRPr/>
              </a:pPr>
              <a:t>14</a:t>
            </a:fld>
            <a:endParaRPr lang="es-CO"/>
          </a:p>
        </p:txBody>
      </p:sp>
    </p:spTree>
    <p:extLst>
      <p:ext uri="{BB962C8B-B14F-4D97-AF65-F5344CB8AC3E}">
        <p14:creationId xmlns:p14="http://schemas.microsoft.com/office/powerpoint/2010/main" val="2302920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Mora de castilla. Se cultiva desde los norte de los andes al sur de </a:t>
            </a:r>
            <a:r>
              <a:rPr lang="es-CO" dirty="0" err="1"/>
              <a:t>Mexico</a:t>
            </a:r>
            <a:r>
              <a:rPr lang="es-CO" dirty="0"/>
              <a:t>. </a:t>
            </a:r>
            <a:r>
              <a:rPr lang="es-CO" dirty="0" err="1"/>
              <a:t>Cololmbia</a:t>
            </a:r>
            <a:r>
              <a:rPr lang="es-CO" dirty="0"/>
              <a:t>, Ecuador, Guatemala. Productividad  cambia a través del </a:t>
            </a:r>
            <a:r>
              <a:rPr lang="es-CO" dirty="0" err="1"/>
              <a:t>anho</a:t>
            </a:r>
            <a:r>
              <a:rPr lang="es-CO" dirty="0"/>
              <a:t> y la productividad. Los agricultores tiene poca información. Existe diferentes tipos de condiciones y continua </a:t>
            </a:r>
            <a:r>
              <a:rPr lang="es-CO" dirty="0" err="1"/>
              <a:t>producion</a:t>
            </a:r>
            <a:r>
              <a:rPr lang="es-CO" dirty="0"/>
              <a:t>. El numero de posibles combinaciones para </a:t>
            </a:r>
            <a:r>
              <a:rPr lang="es-CO" dirty="0" err="1"/>
              <a:t>testiar</a:t>
            </a:r>
            <a:r>
              <a:rPr lang="es-CO" dirty="0"/>
              <a:t> es enorme.</a:t>
            </a:r>
          </a:p>
        </p:txBody>
      </p:sp>
      <p:sp>
        <p:nvSpPr>
          <p:cNvPr id="4" name="Footer Placeholder 3"/>
          <p:cNvSpPr>
            <a:spLocks noGrp="1"/>
          </p:cNvSpPr>
          <p:nvPr>
            <p:ph type="ftr" sz="quarter" idx="10"/>
          </p:nvPr>
        </p:nvSpPr>
        <p:spPr/>
        <p:txBody>
          <a:bodyPr/>
          <a:lstStyle/>
          <a:p>
            <a:pPr>
              <a:defRPr/>
            </a:pPr>
            <a:r>
              <a:rPr lang="es-CO"/>
              <a:t>CIAT</a:t>
            </a:r>
          </a:p>
        </p:txBody>
      </p:sp>
      <p:sp>
        <p:nvSpPr>
          <p:cNvPr id="5" name="Slide Number Placeholder 4"/>
          <p:cNvSpPr>
            <a:spLocks noGrp="1"/>
          </p:cNvSpPr>
          <p:nvPr>
            <p:ph type="sldNum" sz="quarter" idx="11"/>
          </p:nvPr>
        </p:nvSpPr>
        <p:spPr/>
        <p:txBody>
          <a:bodyPr/>
          <a:lstStyle/>
          <a:p>
            <a:pPr>
              <a:defRPr/>
            </a:pPr>
            <a:fld id="{40BF20FC-FB63-4733-8858-29739189710D}" type="slidenum">
              <a:rPr lang="es-CO" smtClean="0"/>
              <a:pPr>
                <a:defRPr/>
              </a:pPr>
              <a:t>15</a:t>
            </a:fld>
            <a:endParaRPr lang="es-CO"/>
          </a:p>
        </p:txBody>
      </p:sp>
    </p:spTree>
    <p:extLst>
      <p:ext uri="{BB962C8B-B14F-4D97-AF65-F5344CB8AC3E}">
        <p14:creationId xmlns:p14="http://schemas.microsoft.com/office/powerpoint/2010/main" val="3483909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IAT Title Slide">
    <p:spTree>
      <p:nvGrpSpPr>
        <p:cNvPr id="1" name=""/>
        <p:cNvGrpSpPr/>
        <p:nvPr/>
      </p:nvGrpSpPr>
      <p:grpSpPr>
        <a:xfrm>
          <a:off x="0" y="0"/>
          <a:ext cx="0" cy="0"/>
          <a:chOff x="0" y="0"/>
          <a:chExt cx="0" cy="0"/>
        </a:xfrm>
      </p:grpSpPr>
      <p:sp>
        <p:nvSpPr>
          <p:cNvPr id="10" name="Text Placeholder 2"/>
          <p:cNvSpPr>
            <a:spLocks noGrp="1"/>
          </p:cNvSpPr>
          <p:nvPr>
            <p:ph type="body" sz="quarter" idx="16" hasCustomPrompt="1"/>
          </p:nvPr>
        </p:nvSpPr>
        <p:spPr>
          <a:xfrm>
            <a:off x="317691" y="4617521"/>
            <a:ext cx="5095557" cy="308047"/>
          </a:xfrm>
          <a:prstGeom prst="rect">
            <a:avLst/>
          </a:prstGeom>
        </p:spPr>
        <p:txBody>
          <a:bodyPr anchor="ctr" anchorCtr="0"/>
          <a:lstStyle>
            <a:lvl1pPr marL="0" indent="0">
              <a:buFontTx/>
              <a:buNone/>
              <a:defRPr sz="20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Date</a:t>
            </a:r>
          </a:p>
        </p:txBody>
      </p:sp>
      <p:sp>
        <p:nvSpPr>
          <p:cNvPr id="15" name="Text Placeholder 2"/>
          <p:cNvSpPr>
            <a:spLocks noGrp="1"/>
          </p:cNvSpPr>
          <p:nvPr>
            <p:ph type="body" sz="quarter" idx="18" hasCustomPrompt="1"/>
          </p:nvPr>
        </p:nvSpPr>
        <p:spPr>
          <a:xfrm>
            <a:off x="317691" y="5182554"/>
            <a:ext cx="5785256" cy="308047"/>
          </a:xfrm>
          <a:prstGeom prst="rect">
            <a:avLst/>
          </a:prstGeom>
        </p:spPr>
        <p:txBody>
          <a:bodyPr anchor="ctr" anchorCtr="0"/>
          <a:lstStyle>
            <a:lvl1pPr marL="0" indent="0">
              <a:buFontTx/>
              <a:buNone/>
              <a:defRPr sz="2000">
                <a:solidFill>
                  <a:srgbClr val="BB3A26"/>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Author</a:t>
            </a:r>
          </a:p>
        </p:txBody>
      </p:sp>
      <p:sp>
        <p:nvSpPr>
          <p:cNvPr id="17" name="Text Placeholder 2"/>
          <p:cNvSpPr>
            <a:spLocks noGrp="1"/>
          </p:cNvSpPr>
          <p:nvPr>
            <p:ph type="body" sz="quarter" idx="19" hasCustomPrompt="1"/>
          </p:nvPr>
        </p:nvSpPr>
        <p:spPr>
          <a:xfrm>
            <a:off x="317690" y="5459731"/>
            <a:ext cx="6107493" cy="660653"/>
          </a:xfrm>
          <a:prstGeom prst="rect">
            <a:avLst/>
          </a:prstGeom>
        </p:spPr>
        <p:txBody>
          <a:bodyPr anchor="t" anchorCtr="0"/>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Position</a:t>
            </a:r>
          </a:p>
        </p:txBody>
      </p:sp>
      <p:sp>
        <p:nvSpPr>
          <p:cNvPr id="18" name="Text Placeholder 2"/>
          <p:cNvSpPr>
            <a:spLocks noGrp="1"/>
          </p:cNvSpPr>
          <p:nvPr>
            <p:ph type="body" sz="quarter" idx="20" hasCustomPrompt="1"/>
          </p:nvPr>
        </p:nvSpPr>
        <p:spPr>
          <a:xfrm>
            <a:off x="317690" y="6328165"/>
            <a:ext cx="6857301" cy="287530"/>
          </a:xfrm>
          <a:prstGeom prst="rect">
            <a:avLst/>
          </a:prstGeom>
        </p:spPr>
        <p:txBody>
          <a:bodyPr anchor="ctr" anchorCtr="0"/>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E-mail</a:t>
            </a:r>
          </a:p>
        </p:txBody>
      </p:sp>
      <p:sp>
        <p:nvSpPr>
          <p:cNvPr id="5" name="Title 4"/>
          <p:cNvSpPr>
            <a:spLocks noGrp="1"/>
          </p:cNvSpPr>
          <p:nvPr>
            <p:ph type="title" hasCustomPrompt="1"/>
          </p:nvPr>
        </p:nvSpPr>
        <p:spPr>
          <a:xfrm>
            <a:off x="317690" y="2059813"/>
            <a:ext cx="5400358" cy="2349927"/>
          </a:xfrm>
          <a:prstGeom prst="rect">
            <a:avLst/>
          </a:prstGeom>
        </p:spPr>
        <p:txBody>
          <a:bodyPr/>
          <a:lstStyle>
            <a:lvl1pPr>
              <a:defRPr sz="3200" b="1" baseline="0">
                <a:solidFill>
                  <a:srgbClr val="BB3A26"/>
                </a:solidFill>
              </a:defRPr>
            </a:lvl1pPr>
          </a:lstStyle>
          <a:p>
            <a:r>
              <a:rPr lang="en-US" dirty="0"/>
              <a:t>Title</a:t>
            </a:r>
          </a:p>
        </p:txBody>
      </p:sp>
    </p:spTree>
    <p:extLst>
      <p:ext uri="{BB962C8B-B14F-4D97-AF65-F5344CB8AC3E}">
        <p14:creationId xmlns:p14="http://schemas.microsoft.com/office/powerpoint/2010/main" val="41122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83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2"/>
          <p:cNvSpPr>
            <a:spLocks noGrp="1"/>
          </p:cNvSpPr>
          <p:nvPr>
            <p:ph type="title" hasCustomPrompt="1"/>
          </p:nvPr>
        </p:nvSpPr>
        <p:spPr>
          <a:xfrm>
            <a:off x="296005" y="273685"/>
            <a:ext cx="11599990" cy="470027"/>
          </a:xfrm>
          <a:prstGeom prst="rect">
            <a:avLst/>
          </a:prstGeom>
        </p:spPr>
        <p:txBody>
          <a:bodyPr/>
          <a:lstStyle>
            <a:lvl1pPr>
              <a:defRPr sz="3200" b="1" baseline="0">
                <a:solidFill>
                  <a:srgbClr val="BB3A26"/>
                </a:solidFill>
              </a:defRPr>
            </a:lvl1pPr>
          </a:lstStyle>
          <a:p>
            <a:r>
              <a:rPr lang="en-US" dirty="0"/>
              <a:t>Title</a:t>
            </a:r>
          </a:p>
        </p:txBody>
      </p:sp>
      <p:sp>
        <p:nvSpPr>
          <p:cNvPr id="4" name="Text Placeholder 2"/>
          <p:cNvSpPr>
            <a:spLocks noGrp="1"/>
          </p:cNvSpPr>
          <p:nvPr>
            <p:ph type="body" sz="quarter" idx="16" hasCustomPrompt="1"/>
          </p:nvPr>
        </p:nvSpPr>
        <p:spPr>
          <a:xfrm>
            <a:off x="296005" y="987552"/>
            <a:ext cx="11599990" cy="4962143"/>
          </a:xfrm>
          <a:prstGeom prst="rect">
            <a:avLst/>
          </a:prstGeom>
        </p:spPr>
        <p:txBody>
          <a:bodyPr anchor="t" anchorCtr="0"/>
          <a:lstStyle>
            <a:lvl1pPr marL="0" indent="0">
              <a:buFontTx/>
              <a:buNone/>
              <a:defRPr sz="30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Content</a:t>
            </a:r>
          </a:p>
        </p:txBody>
      </p:sp>
    </p:spTree>
    <p:extLst>
      <p:ext uri="{BB962C8B-B14F-4D97-AF65-F5344CB8AC3E}">
        <p14:creationId xmlns:p14="http://schemas.microsoft.com/office/powerpoint/2010/main" val="4111449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8737600" y="6245225"/>
            <a:ext cx="2844800" cy="476250"/>
          </a:xfrm>
          <a:prstGeom prst="rect">
            <a:avLst/>
          </a:prstGeom>
        </p:spPr>
        <p:txBody>
          <a:bodyPr/>
          <a:lstStyle/>
          <a:p>
            <a:pPr>
              <a:defRPr/>
            </a:pPr>
            <a:fld id="{E9AA859E-2062-46AD-972D-5CB25457FFAE}" type="slidenum">
              <a:rPr lang="fr-FR" smtClean="0"/>
              <a:pPr>
                <a:defRPr/>
              </a:pPr>
              <a:t>‹#›</a:t>
            </a:fld>
            <a:endParaRPr lang="fr-FR"/>
          </a:p>
        </p:txBody>
      </p:sp>
    </p:spTree>
    <p:extLst>
      <p:ext uri="{BB962C8B-B14F-4D97-AF65-F5344CB8AC3E}">
        <p14:creationId xmlns:p14="http://schemas.microsoft.com/office/powerpoint/2010/main" val="2346821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45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a:defRPr/>
            </a:pPr>
            <a:fld id="{A486BE63-61EB-499F-893A-3602D6939BB9}" type="datetimeFigureOut">
              <a:rPr lang="es-CO" smtClean="0"/>
              <a:pPr>
                <a:defRPr/>
              </a:pPr>
              <a:t>07/06/2018</a:t>
            </a:fld>
            <a:endParaRPr lang="es-CO"/>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a:defRPr/>
            </a:pPr>
            <a:endParaRPr lang="es-CO"/>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a:defRPr/>
            </a:pPr>
            <a:fld id="{549FA855-04DF-4129-BA8A-289137FFFFC0}" type="slidenum">
              <a:rPr lang="es-CO" smtClean="0"/>
              <a:pPr>
                <a:defRPr/>
              </a:pPr>
              <a:t>‹#›</a:t>
            </a:fld>
            <a:endParaRPr lang="es-CO"/>
          </a:p>
        </p:txBody>
      </p:sp>
    </p:spTree>
    <p:extLst>
      <p:ext uri="{BB962C8B-B14F-4D97-AF65-F5344CB8AC3E}">
        <p14:creationId xmlns:p14="http://schemas.microsoft.com/office/powerpoint/2010/main" val="129443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Vertical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Tree>
    <p:extLst>
      <p:ext uri="{BB962C8B-B14F-4D97-AF65-F5344CB8AC3E}">
        <p14:creationId xmlns:p14="http://schemas.microsoft.com/office/powerpoint/2010/main" val="227024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2" name="Rectangle 1"/>
          <p:cNvSpPr/>
          <p:nvPr userDrawn="1"/>
        </p:nvSpPr>
        <p:spPr>
          <a:xfrm>
            <a:off x="0" y="6524626"/>
            <a:ext cx="12192000"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a:p>
        </p:txBody>
      </p:sp>
    </p:spTree>
    <p:extLst>
      <p:ext uri="{BB962C8B-B14F-4D97-AF65-F5344CB8AC3E}">
        <p14:creationId xmlns:p14="http://schemas.microsoft.com/office/powerpoint/2010/main" val="3889936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66FF9A-30D4-46EC-A89D-C919384E50F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xmlns="" id="{A8F757A3-A1EA-4014-89B4-797047BC5A95}"/>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xmlns="" id="{D80FBEB9-7DC7-4A51-87C5-4CC64C7ADE53}"/>
              </a:ext>
            </a:extLst>
          </p:cNvPr>
          <p:cNvSpPr>
            <a:spLocks noGrp="1"/>
          </p:cNvSpPr>
          <p:nvPr>
            <p:ph type="dt" sz="half" idx="10"/>
          </p:nvPr>
        </p:nvSpPr>
        <p:spPr>
          <a:xfrm>
            <a:off x="838200" y="6356350"/>
            <a:ext cx="2743200" cy="365125"/>
          </a:xfrm>
          <a:prstGeom prst="rect">
            <a:avLst/>
          </a:prstGeom>
        </p:spPr>
        <p:txBody>
          <a:bodyPr/>
          <a:lstStyle/>
          <a:p>
            <a:fld id="{DCD55E07-5269-412C-8D59-4E05B2E0DBC3}" type="datetimeFigureOut">
              <a:rPr lang="es-CO" smtClean="0"/>
              <a:t>08/06/2018</a:t>
            </a:fld>
            <a:endParaRPr lang="es-CO"/>
          </a:p>
        </p:txBody>
      </p:sp>
      <p:sp>
        <p:nvSpPr>
          <p:cNvPr id="5" name="Footer Placeholder 4">
            <a:extLst>
              <a:ext uri="{FF2B5EF4-FFF2-40B4-BE49-F238E27FC236}">
                <a16:creationId xmlns:a16="http://schemas.microsoft.com/office/drawing/2014/main" xmlns="" id="{69E57151-2CE1-41BC-9C7B-C6D51DA7939E}"/>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Slide Number Placeholder 5">
            <a:extLst>
              <a:ext uri="{FF2B5EF4-FFF2-40B4-BE49-F238E27FC236}">
                <a16:creationId xmlns:a16="http://schemas.microsoft.com/office/drawing/2014/main" xmlns="" id="{862B2B59-9996-47BF-B1EF-8DD937F01797}"/>
              </a:ext>
            </a:extLst>
          </p:cNvPr>
          <p:cNvSpPr>
            <a:spLocks noGrp="1"/>
          </p:cNvSpPr>
          <p:nvPr>
            <p:ph type="sldNum" sz="quarter" idx="12"/>
          </p:nvPr>
        </p:nvSpPr>
        <p:spPr>
          <a:xfrm>
            <a:off x="8610600" y="6356350"/>
            <a:ext cx="2743200" cy="365125"/>
          </a:xfrm>
          <a:prstGeom prst="rect">
            <a:avLst/>
          </a:prstGeom>
        </p:spPr>
        <p:txBody>
          <a:bodyPr/>
          <a:lstStyle/>
          <a:p>
            <a:fld id="{0AC23A87-0A0B-4F3A-91E4-4F25E2E8ED82}" type="slidenum">
              <a:rPr lang="es-CO" smtClean="0"/>
              <a:t>‹#›</a:t>
            </a:fld>
            <a:endParaRPr lang="es-CO"/>
          </a:p>
        </p:txBody>
      </p:sp>
    </p:spTree>
    <p:extLst>
      <p:ext uri="{BB962C8B-B14F-4D97-AF65-F5344CB8AC3E}">
        <p14:creationId xmlns:p14="http://schemas.microsoft.com/office/powerpoint/2010/main" val="100836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96005" y="273685"/>
            <a:ext cx="11599990" cy="470027"/>
          </a:xfrm>
          <a:prstGeom prst="rect">
            <a:avLst/>
          </a:prstGeom>
        </p:spPr>
        <p:txBody>
          <a:bodyPr/>
          <a:lstStyle>
            <a:lvl1pPr>
              <a:defRPr sz="3200" b="1" baseline="0">
                <a:solidFill>
                  <a:srgbClr val="BB3A26"/>
                </a:solidFill>
              </a:defRPr>
            </a:lvl1pPr>
          </a:lstStyle>
          <a:p>
            <a:r>
              <a:rPr lang="en-US" dirty="0"/>
              <a:t>Title</a:t>
            </a:r>
          </a:p>
        </p:txBody>
      </p:sp>
    </p:spTree>
    <p:extLst>
      <p:ext uri="{BB962C8B-B14F-4D97-AF65-F5344CB8AC3E}">
        <p14:creationId xmlns:p14="http://schemas.microsoft.com/office/powerpoint/2010/main" val="14431558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9" r:id="rId1"/>
  </p:sldLayoutIdLst>
  <p:hf hdr="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9">
            <a:extLst>
              <a:ext uri="{28A0092B-C50C-407E-A947-70E740481C1C}">
                <a14:useLocalDpi xmlns:a14="http://schemas.microsoft.com/office/drawing/2010/main" val="0"/>
              </a:ext>
            </a:extLst>
          </a:blip>
          <a:srcRect t="88565"/>
          <a:stretch/>
        </p:blipFill>
        <p:spPr>
          <a:xfrm>
            <a:off x="0" y="6073796"/>
            <a:ext cx="12192000" cy="784204"/>
          </a:xfrm>
          <a:prstGeom prst="rect">
            <a:avLst/>
          </a:prstGeom>
        </p:spPr>
      </p:pic>
    </p:spTree>
  </p:cSld>
  <p:clrMap bg1="lt1" tx1="dk1" bg2="lt2" tx2="dk2" accent1="accent1" accent2="accent2" accent3="accent3" accent4="accent4" accent5="accent5" accent6="accent6" hlink="hlink" folHlink="folHlink"/>
  <p:sldLayoutIdLst>
    <p:sldLayoutId id="2147483670" r:id="rId1"/>
    <p:sldLayoutId id="2147483673" r:id="rId2"/>
    <p:sldLayoutId id="2147483674" r:id="rId3"/>
    <p:sldLayoutId id="2147483675" r:id="rId4"/>
    <p:sldLayoutId id="2147483678" r:id="rId5"/>
    <p:sldLayoutId id="2147483679" r:id="rId6"/>
    <p:sldLayoutId id="2147483680" r:id="rId7"/>
  </p:sldLayoutIdLst>
  <p:hf hd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Lst>
  <p:hf hd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2" r:id="rId1"/>
  </p:sldLayoutIdLst>
  <p:hf hd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c.gomez@cgiar.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12.xml"/><Relationship Id="rId5" Type="http://schemas.openxmlformats.org/officeDocument/2006/relationships/slide" Target="slide8.xml"/><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slide" Target="slide14.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12.xml"/><Relationship Id="rId5" Type="http://schemas.openxmlformats.org/officeDocument/2006/relationships/slide" Target="slide8.xml"/><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2.gif"/></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mailto:git@github.com:j-river1/Presentacion_Mora.git"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j-river1/Presentacion_Mora"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6.xml"/><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6.xml"/><Relationship Id="rId7"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slide" Target="slide8.xml"/><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slide" Target="slide8.xml"/><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2"/>
          <p:cNvSpPr>
            <a:spLocks noGrp="1"/>
          </p:cNvSpPr>
          <p:nvPr>
            <p:ph type="title"/>
          </p:nvPr>
        </p:nvSpPr>
        <p:spPr bwMode="auto">
          <a:xfrm>
            <a:off x="317500" y="2060575"/>
            <a:ext cx="5400675" cy="2349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t>Big Data </a:t>
            </a:r>
            <a:r>
              <a:rPr lang="en-US" dirty="0" err="1" smtClean="0"/>
              <a:t>en</a:t>
            </a:r>
            <a:r>
              <a:rPr lang="en-US" dirty="0" smtClean="0"/>
              <a:t> la </a:t>
            </a:r>
            <a:r>
              <a:rPr lang="en-US" dirty="0" err="1" smtClean="0"/>
              <a:t>agricultura</a:t>
            </a:r>
            <a:r>
              <a:rPr lang="en-US" dirty="0" smtClean="0"/>
              <a:t>. </a:t>
            </a:r>
            <a:br>
              <a:rPr lang="en-US" dirty="0" smtClean="0"/>
            </a:br>
            <a:r>
              <a:rPr lang="en-US" dirty="0" err="1" smtClean="0"/>
              <a:t>Redes</a:t>
            </a:r>
            <a:r>
              <a:rPr lang="en-US" dirty="0" smtClean="0"/>
              <a:t> </a:t>
            </a:r>
            <a:r>
              <a:rPr lang="en-US" dirty="0" err="1" smtClean="0"/>
              <a:t>neuronales</a:t>
            </a:r>
            <a:r>
              <a:rPr lang="en-US" dirty="0" smtClean="0"/>
              <a:t> para </a:t>
            </a:r>
            <a:r>
              <a:rPr lang="en-US" dirty="0" err="1" smtClean="0"/>
              <a:t>predecir</a:t>
            </a:r>
            <a:r>
              <a:rPr lang="en-US" dirty="0" smtClean="0"/>
              <a:t> el </a:t>
            </a:r>
            <a:r>
              <a:rPr lang="en-US" dirty="0" err="1" smtClean="0"/>
              <a:t>rendimiento</a:t>
            </a:r>
            <a:r>
              <a:rPr lang="en-US" dirty="0" smtClean="0"/>
              <a:t> de mora.</a:t>
            </a:r>
            <a:endParaRPr lang="en-US" altLang="en-US" dirty="0"/>
          </a:p>
        </p:txBody>
      </p:sp>
      <p:sp>
        <p:nvSpPr>
          <p:cNvPr id="6147" name="Text Placeholder 3"/>
          <p:cNvSpPr>
            <a:spLocks noGrp="1"/>
          </p:cNvSpPr>
          <p:nvPr>
            <p:ph type="body" sz="quarter" idx="16"/>
          </p:nvPr>
        </p:nvSpPr>
        <p:spPr bwMode="auto">
          <a:xfrm>
            <a:off x="317500" y="4618038"/>
            <a:ext cx="5095875"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r>
              <a:rPr lang="en-US" altLang="en-US" dirty="0" err="1" smtClean="0"/>
              <a:t>Junio</a:t>
            </a:r>
            <a:r>
              <a:rPr lang="en-US" altLang="en-US" dirty="0" smtClean="0"/>
              <a:t>, </a:t>
            </a:r>
            <a:r>
              <a:rPr lang="en-US" altLang="en-US" dirty="0"/>
              <a:t>2018</a:t>
            </a:r>
          </a:p>
        </p:txBody>
      </p:sp>
      <p:sp>
        <p:nvSpPr>
          <p:cNvPr id="6148" name="Text Placeholder 9"/>
          <p:cNvSpPr>
            <a:spLocks noGrp="1"/>
          </p:cNvSpPr>
          <p:nvPr>
            <p:ph type="body" sz="quarter" idx="18"/>
          </p:nvPr>
        </p:nvSpPr>
        <p:spPr bwMode="auto">
          <a:xfrm>
            <a:off x="317500" y="5183188"/>
            <a:ext cx="5784850"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r>
              <a:rPr lang="en-US" altLang="en-US" dirty="0" smtClean="0"/>
              <a:t>JUAN </a:t>
            </a:r>
            <a:r>
              <a:rPr lang="en-US" altLang="en-US" dirty="0"/>
              <a:t>CAMILO RIVERA</a:t>
            </a:r>
          </a:p>
        </p:txBody>
      </p:sp>
      <p:sp>
        <p:nvSpPr>
          <p:cNvPr id="6149" name="Text Placeholder 10"/>
          <p:cNvSpPr>
            <a:spLocks noGrp="1"/>
          </p:cNvSpPr>
          <p:nvPr>
            <p:ph type="body" sz="quarter" idx="19"/>
          </p:nvPr>
        </p:nvSpPr>
        <p:spPr bwMode="auto">
          <a:xfrm>
            <a:off x="317501" y="5459413"/>
            <a:ext cx="2718998" cy="66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lnSpc>
                <a:spcPct val="100000"/>
              </a:lnSpc>
              <a:spcBef>
                <a:spcPts val="0"/>
              </a:spcBef>
            </a:pPr>
            <a:r>
              <a:rPr lang="en-US" altLang="en-US" dirty="0" smtClean="0"/>
              <a:t> </a:t>
            </a:r>
            <a:endParaRPr lang="en-US" altLang="en-US" dirty="0"/>
          </a:p>
          <a:p>
            <a:pPr eaLnBrk="1" hangingPunct="1">
              <a:lnSpc>
                <a:spcPct val="100000"/>
              </a:lnSpc>
              <a:spcBef>
                <a:spcPts val="0"/>
              </a:spcBef>
            </a:pPr>
            <a:endParaRPr lang="en-US" altLang="en-US" dirty="0"/>
          </a:p>
          <a:p>
            <a:pPr eaLnBrk="1" hangingPunct="1">
              <a:lnSpc>
                <a:spcPct val="100000"/>
              </a:lnSpc>
              <a:spcBef>
                <a:spcPts val="0"/>
              </a:spcBef>
            </a:pPr>
            <a:r>
              <a:rPr lang="en-US" altLang="en-US" dirty="0"/>
              <a:t>            </a:t>
            </a:r>
          </a:p>
        </p:txBody>
      </p:sp>
      <p:sp>
        <p:nvSpPr>
          <p:cNvPr id="6150" name="Text Placeholder 11"/>
          <p:cNvSpPr>
            <a:spLocks noGrp="1"/>
          </p:cNvSpPr>
          <p:nvPr>
            <p:ph type="body" sz="quarter" idx="20"/>
          </p:nvPr>
        </p:nvSpPr>
        <p:spPr bwMode="auto">
          <a:xfrm>
            <a:off x="317500" y="6327775"/>
            <a:ext cx="6858000" cy="287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endParaRPr lang="en-US" altLang="en-US" dirty="0"/>
          </a:p>
          <a:p>
            <a:pPr eaLnBrk="1" hangingPunct="1"/>
            <a:endParaRPr lang="en-US" altLang="en-US" dirty="0"/>
          </a:p>
        </p:txBody>
      </p:sp>
      <p:sp>
        <p:nvSpPr>
          <p:cNvPr id="9" name="Text Placeholder 10"/>
          <p:cNvSpPr txBox="1">
            <a:spLocks/>
          </p:cNvSpPr>
          <p:nvPr/>
        </p:nvSpPr>
        <p:spPr bwMode="auto">
          <a:xfrm>
            <a:off x="317501" y="5502276"/>
            <a:ext cx="2718998" cy="660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Tx/>
              <a:buNone/>
              <a:defRPr sz="2000" kern="1200">
                <a:solidFill>
                  <a:schemeClr val="tx1"/>
                </a:solidFill>
                <a:latin typeface="+mn-lt"/>
                <a:ea typeface="+mn-ea"/>
                <a:cs typeface="+mn-cs"/>
              </a:defRPr>
            </a:lvl1pPr>
            <a:lvl2pPr marL="457200" indent="0" algn="l" rtl="0" eaLnBrk="1" fontAlgn="base" hangingPunct="1">
              <a:lnSpc>
                <a:spcPct val="90000"/>
              </a:lnSpc>
              <a:spcBef>
                <a:spcPts val="500"/>
              </a:spcBef>
              <a:spcAft>
                <a:spcPct val="0"/>
              </a:spcAft>
              <a:buFontTx/>
              <a:buNone/>
              <a:defRPr sz="2400" kern="1200">
                <a:solidFill>
                  <a:schemeClr val="tx1"/>
                </a:solidFill>
                <a:latin typeface="+mn-lt"/>
                <a:ea typeface="+mn-ea"/>
                <a:cs typeface="+mn-cs"/>
              </a:defRPr>
            </a:lvl2pPr>
            <a:lvl3pPr marL="914400" indent="0" algn="l" rtl="0" eaLnBrk="1" fontAlgn="base" hangingPunct="1">
              <a:lnSpc>
                <a:spcPct val="90000"/>
              </a:lnSpc>
              <a:spcBef>
                <a:spcPts val="500"/>
              </a:spcBef>
              <a:spcAft>
                <a:spcPct val="0"/>
              </a:spcAft>
              <a:buFontTx/>
              <a:buNone/>
              <a:defRPr sz="2000" kern="1200">
                <a:solidFill>
                  <a:schemeClr val="tx1"/>
                </a:solidFill>
                <a:latin typeface="+mn-lt"/>
                <a:ea typeface="+mn-ea"/>
                <a:cs typeface="+mn-cs"/>
              </a:defRPr>
            </a:lvl3pPr>
            <a:lvl4pPr marL="1371600" indent="0" algn="l" rtl="0" eaLnBrk="1" fontAlgn="base" hangingPunct="1">
              <a:lnSpc>
                <a:spcPct val="90000"/>
              </a:lnSpc>
              <a:spcBef>
                <a:spcPts val="500"/>
              </a:spcBef>
              <a:spcAft>
                <a:spcPct val="0"/>
              </a:spcAft>
              <a:buFontTx/>
              <a:buNone/>
              <a:defRPr kern="1200">
                <a:solidFill>
                  <a:schemeClr val="tx1"/>
                </a:solidFill>
                <a:latin typeface="+mn-lt"/>
                <a:ea typeface="+mn-ea"/>
                <a:cs typeface="+mn-cs"/>
              </a:defRPr>
            </a:lvl4pPr>
            <a:lvl5pPr marL="1828800" indent="0" algn="l" rtl="0" eaLnBrk="1" fontAlgn="base" hangingPunct="1">
              <a:lnSpc>
                <a:spcPct val="90000"/>
              </a:lnSpc>
              <a:spcBef>
                <a:spcPts val="500"/>
              </a:spcBef>
              <a:spcAft>
                <a:spcPct val="0"/>
              </a:spcAft>
              <a:buFontTx/>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en-US" sz="1400" dirty="0"/>
              <a:t>ASISTENTE DE INVESTIGACIÓN   </a:t>
            </a:r>
          </a:p>
          <a:p>
            <a:pPr>
              <a:lnSpc>
                <a:spcPct val="100000"/>
              </a:lnSpc>
              <a:spcBef>
                <a:spcPts val="0"/>
              </a:spcBef>
            </a:pPr>
            <a:r>
              <a:rPr lang="en-US" altLang="en-US" sz="1400" dirty="0">
                <a:hlinkClick r:id="rId2"/>
              </a:rPr>
              <a:t>j.c.rivera@cgiar.org</a:t>
            </a:r>
            <a:endParaRPr lang="en-US" altLang="en-US" sz="1400" dirty="0"/>
          </a:p>
          <a:p>
            <a:pPr>
              <a:lnSpc>
                <a:spcPct val="100000"/>
              </a:lnSpc>
              <a:spcBef>
                <a:spcPts val="0"/>
              </a:spcBef>
            </a:pPr>
            <a:r>
              <a:rPr lang="en-US" altLang="en-US" dirty="0"/>
              <a:t> </a:t>
            </a:r>
          </a:p>
          <a:p>
            <a:pPr>
              <a:lnSpc>
                <a:spcPct val="100000"/>
              </a:lnSpc>
              <a:spcBef>
                <a:spcPts val="0"/>
              </a:spcBef>
            </a:pPr>
            <a:endParaRPr lang="en-US" altLang="en-US" dirty="0"/>
          </a:p>
          <a:p>
            <a:pPr>
              <a:lnSpc>
                <a:spcPct val="100000"/>
              </a:lnSpc>
              <a:spcBef>
                <a:spcPts val="0"/>
              </a:spcBef>
            </a:pPr>
            <a:r>
              <a:rPr lang="en-US" altLang="en-US" dirty="0"/>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41412" y="1715743"/>
            <a:ext cx="7208503" cy="3994096"/>
            <a:chOff x="196422" y="270200"/>
            <a:chExt cx="5355771" cy="3048412"/>
          </a:xfrm>
        </p:grpSpPr>
        <p:grpSp>
          <p:nvGrpSpPr>
            <p:cNvPr id="12" name="Group 11"/>
            <p:cNvGrpSpPr/>
            <p:nvPr/>
          </p:nvGrpSpPr>
          <p:grpSpPr>
            <a:xfrm>
              <a:off x="196422" y="270200"/>
              <a:ext cx="5355771" cy="3048412"/>
              <a:chOff x="196422" y="405820"/>
              <a:chExt cx="5355771" cy="315691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6552"/>
              <a:stretch/>
            </p:blipFill>
            <p:spPr>
              <a:xfrm>
                <a:off x="196422" y="405820"/>
                <a:ext cx="5355771" cy="3156919"/>
              </a:xfrm>
              <a:prstGeom prst="rect">
                <a:avLst/>
              </a:prstGeom>
            </p:spPr>
          </p:pic>
          <p:sp>
            <p:nvSpPr>
              <p:cNvPr id="15" name="TextBox 14"/>
              <p:cNvSpPr txBox="1"/>
              <p:nvPr/>
            </p:nvSpPr>
            <p:spPr>
              <a:xfrm>
                <a:off x="1777367" y="3124882"/>
                <a:ext cx="2516727" cy="350605"/>
              </a:xfrm>
              <a:prstGeom prst="rect">
                <a:avLst/>
              </a:prstGeom>
              <a:solidFill>
                <a:schemeClr val="bg1"/>
              </a:solidFill>
            </p:spPr>
            <p:txBody>
              <a:bodyPr wrap="square" rtlCol="0">
                <a:spAutoFit/>
              </a:bodyPr>
              <a:lstStyle/>
              <a:p>
                <a:r>
                  <a:rPr lang="en-US" sz="1600" b="1" dirty="0" err="1"/>
                  <a:t>Cantidad</a:t>
                </a:r>
                <a:r>
                  <a:rPr lang="en-US" sz="1600" b="1" dirty="0"/>
                  <a:t> de P  (kg/ha)</a:t>
                </a:r>
                <a:endParaRPr lang="es-CO" sz="1600" b="1" dirty="0"/>
              </a:p>
            </p:txBody>
          </p:sp>
          <p:sp>
            <p:nvSpPr>
              <p:cNvPr id="16" name="TextBox 15"/>
              <p:cNvSpPr txBox="1"/>
              <p:nvPr/>
            </p:nvSpPr>
            <p:spPr>
              <a:xfrm rot="16200000">
                <a:off x="-694109" y="1588612"/>
                <a:ext cx="2258467" cy="369332"/>
              </a:xfrm>
              <a:prstGeom prst="rect">
                <a:avLst/>
              </a:prstGeom>
              <a:solidFill>
                <a:schemeClr val="bg1"/>
              </a:solidFill>
            </p:spPr>
            <p:txBody>
              <a:bodyPr wrap="square" rtlCol="0">
                <a:spAutoFit/>
              </a:bodyPr>
              <a:lstStyle/>
              <a:p>
                <a:r>
                  <a:rPr lang="en-US" b="1" dirty="0" err="1"/>
                  <a:t>Rendimiento</a:t>
                </a:r>
                <a:r>
                  <a:rPr lang="en-US" sz="1400" b="1" dirty="0"/>
                  <a:t> (</a:t>
                </a:r>
                <a:r>
                  <a:rPr lang="en-US" sz="1600" b="1" dirty="0"/>
                  <a:t>kg/ha)</a:t>
                </a:r>
                <a:endParaRPr lang="es-CO" sz="1600" b="1" dirty="0"/>
              </a:p>
            </p:txBody>
          </p:sp>
        </p:grpSp>
        <p:sp>
          <p:nvSpPr>
            <p:cNvPr id="13" name="TextBox 12"/>
            <p:cNvSpPr txBox="1"/>
            <p:nvPr/>
          </p:nvSpPr>
          <p:spPr>
            <a:xfrm>
              <a:off x="1453100" y="293112"/>
              <a:ext cx="2498411" cy="369332"/>
            </a:xfrm>
            <a:prstGeom prst="rect">
              <a:avLst/>
            </a:prstGeom>
            <a:solidFill>
              <a:schemeClr val="bg1"/>
            </a:solidFill>
          </p:spPr>
          <p:txBody>
            <a:bodyPr wrap="square" rtlCol="0">
              <a:spAutoFit/>
            </a:bodyPr>
            <a:lstStyle/>
            <a:p>
              <a:pPr algn="ctr"/>
              <a:r>
                <a:rPr lang="en-US" b="1" dirty="0"/>
                <a:t>Total amount of P</a:t>
              </a:r>
              <a:endParaRPr lang="es-CO" b="1" dirty="0"/>
            </a:p>
          </p:txBody>
        </p:sp>
      </p:grpSp>
      <p:pic>
        <p:nvPicPr>
          <p:cNvPr id="5" name="Picture 4"/>
          <p:cNvPicPr>
            <a:picLocks noChangeAspect="1"/>
          </p:cNvPicPr>
          <p:nvPr/>
        </p:nvPicPr>
        <p:blipFill rotWithShape="1">
          <a:blip r:embed="rId4"/>
          <a:srcRect l="37500" t="38363" r="14868" b="43626"/>
          <a:stretch/>
        </p:blipFill>
        <p:spPr>
          <a:xfrm>
            <a:off x="0" y="0"/>
            <a:ext cx="5807242" cy="1235243"/>
          </a:xfrm>
          <a:prstGeom prst="rect">
            <a:avLst/>
          </a:prstGeom>
        </p:spPr>
      </p:pic>
      <p:pic>
        <p:nvPicPr>
          <p:cNvPr id="17" name="Picture 16"/>
          <p:cNvPicPr>
            <a:picLocks noChangeAspect="1"/>
          </p:cNvPicPr>
          <p:nvPr/>
        </p:nvPicPr>
        <p:blipFill rotWithShape="1">
          <a:blip r:embed="rId4"/>
          <a:srcRect l="37500" t="38363" r="14868" b="43626"/>
          <a:stretch/>
        </p:blipFill>
        <p:spPr>
          <a:xfrm>
            <a:off x="5736756" y="-1"/>
            <a:ext cx="5807242" cy="1235243"/>
          </a:xfrm>
          <a:prstGeom prst="rect">
            <a:avLst/>
          </a:prstGeom>
        </p:spPr>
      </p:pic>
      <p:pic>
        <p:nvPicPr>
          <p:cNvPr id="18" name="Picture 17"/>
          <p:cNvPicPr>
            <a:picLocks noChangeAspect="1"/>
          </p:cNvPicPr>
          <p:nvPr/>
        </p:nvPicPr>
        <p:blipFill rotWithShape="1">
          <a:blip r:embed="rId4"/>
          <a:srcRect l="37632" t="38129" r="56475" b="43860"/>
          <a:stretch/>
        </p:blipFill>
        <p:spPr>
          <a:xfrm>
            <a:off x="11473512" y="-26261"/>
            <a:ext cx="718488" cy="1235243"/>
          </a:xfrm>
          <a:prstGeom prst="rect">
            <a:avLst/>
          </a:prstGeom>
        </p:spPr>
      </p:pic>
      <p:sp>
        <p:nvSpPr>
          <p:cNvPr id="19" name="Title 1"/>
          <p:cNvSpPr txBox="1">
            <a:spLocks/>
          </p:cNvSpPr>
          <p:nvPr/>
        </p:nvSpPr>
        <p:spPr>
          <a:xfrm>
            <a:off x="0" y="1349585"/>
            <a:ext cx="12578391" cy="732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en-US" sz="2800" b="1" dirty="0">
                <a:solidFill>
                  <a:srgbClr val="BB3A26"/>
                </a:solidFill>
              </a:rPr>
              <a:t>El </a:t>
            </a:r>
            <a:r>
              <a:rPr lang="en-US" sz="2800" b="1" dirty="0" err="1">
                <a:solidFill>
                  <a:srgbClr val="BB3A26"/>
                </a:solidFill>
              </a:rPr>
              <a:t>caso</a:t>
            </a:r>
            <a:r>
              <a:rPr lang="en-US" sz="2800" b="1" dirty="0">
                <a:solidFill>
                  <a:srgbClr val="BB3A26"/>
                </a:solidFill>
              </a:rPr>
              <a:t>  de </a:t>
            </a:r>
            <a:r>
              <a:rPr lang="en-US" sz="2800" b="1" dirty="0" err="1">
                <a:solidFill>
                  <a:srgbClr val="BB3A26"/>
                </a:solidFill>
              </a:rPr>
              <a:t>Maiz</a:t>
            </a:r>
            <a:r>
              <a:rPr lang="en-US" sz="2800" b="1" dirty="0">
                <a:solidFill>
                  <a:srgbClr val="BB3A26"/>
                </a:solidFill>
              </a:rPr>
              <a:t> </a:t>
            </a:r>
            <a:r>
              <a:rPr lang="en-US" sz="2800" b="1" dirty="0" err="1">
                <a:solidFill>
                  <a:srgbClr val="BB3A26"/>
                </a:solidFill>
              </a:rPr>
              <a:t>en</a:t>
            </a:r>
            <a:r>
              <a:rPr lang="en-US" sz="2800" b="1" dirty="0">
                <a:solidFill>
                  <a:srgbClr val="BB3A26"/>
                </a:solidFill>
              </a:rPr>
              <a:t> Córdoba – </a:t>
            </a:r>
            <a:r>
              <a:rPr lang="en-US" sz="2800" b="1" dirty="0" err="1">
                <a:solidFill>
                  <a:srgbClr val="BB3A26"/>
                </a:solidFill>
              </a:rPr>
              <a:t>Productividad</a:t>
            </a:r>
            <a:endParaRPr lang="en-US" sz="2800" b="1" dirty="0">
              <a:solidFill>
                <a:srgbClr val="BB3A26"/>
              </a:solidFill>
            </a:endParaRPr>
          </a:p>
          <a:p>
            <a:pPr marL="0" lvl="1"/>
            <a:endParaRPr lang="en-US" sz="3000" b="1" dirty="0">
              <a:solidFill>
                <a:srgbClr val="C00000"/>
              </a:solidFill>
              <a:cs typeface="Arial" panose="020B0604020202020204" pitchFamily="34" charset="0"/>
            </a:endParaRPr>
          </a:p>
        </p:txBody>
      </p:sp>
      <p:sp>
        <p:nvSpPr>
          <p:cNvPr id="20" name="Rectangle 19"/>
          <p:cNvSpPr/>
          <p:nvPr/>
        </p:nvSpPr>
        <p:spPr>
          <a:xfrm>
            <a:off x="7749915" y="2926386"/>
            <a:ext cx="4177651" cy="1384995"/>
          </a:xfrm>
          <a:prstGeom prst="rect">
            <a:avLst/>
          </a:prstGeom>
          <a:noFill/>
        </p:spPr>
        <p:txBody>
          <a:bodyPr wrap="square" rtlCol="0">
            <a:spAutoFit/>
          </a:bodyPr>
          <a:lstStyle/>
          <a:p>
            <a:r>
              <a:rPr lang="en-US" sz="2800" b="1" dirty="0">
                <a:solidFill>
                  <a:schemeClr val="tx1">
                    <a:lumMod val="65000"/>
                    <a:lumOff val="35000"/>
                  </a:schemeClr>
                </a:solidFill>
              </a:rPr>
              <a:t>25 – 30 kg P /ha  </a:t>
            </a:r>
            <a:r>
              <a:rPr lang="en-US" sz="2800" b="1" dirty="0" err="1">
                <a:solidFill>
                  <a:schemeClr val="tx1">
                    <a:lumMod val="65000"/>
                    <a:lumOff val="35000"/>
                  </a:schemeClr>
                </a:solidFill>
              </a:rPr>
              <a:t>cantidad</a:t>
            </a:r>
            <a:r>
              <a:rPr lang="en-US" sz="2800" b="1" dirty="0">
                <a:solidFill>
                  <a:schemeClr val="tx1">
                    <a:lumMod val="65000"/>
                    <a:lumOff val="35000"/>
                  </a:schemeClr>
                </a:solidFill>
              </a:rPr>
              <a:t> </a:t>
            </a:r>
            <a:r>
              <a:rPr lang="en-US" sz="2800" b="1" dirty="0" err="1">
                <a:solidFill>
                  <a:schemeClr val="tx1">
                    <a:lumMod val="65000"/>
                    <a:lumOff val="35000"/>
                  </a:schemeClr>
                </a:solidFill>
              </a:rPr>
              <a:t>apropiada</a:t>
            </a:r>
            <a:r>
              <a:rPr lang="en-US" sz="2800" b="1" dirty="0">
                <a:solidFill>
                  <a:schemeClr val="tx1">
                    <a:lumMod val="65000"/>
                    <a:lumOff val="35000"/>
                  </a:schemeClr>
                </a:solidFill>
              </a:rPr>
              <a:t> para </a:t>
            </a:r>
            <a:r>
              <a:rPr lang="en-US" sz="2800" b="1" dirty="0" err="1">
                <a:solidFill>
                  <a:schemeClr val="tx1">
                    <a:lumMod val="65000"/>
                    <a:lumOff val="35000"/>
                  </a:schemeClr>
                </a:solidFill>
              </a:rPr>
              <a:t>maiz</a:t>
            </a:r>
            <a:r>
              <a:rPr lang="en-US" sz="2800" b="1" dirty="0">
                <a:solidFill>
                  <a:schemeClr val="tx1">
                    <a:lumMod val="65000"/>
                    <a:lumOff val="35000"/>
                  </a:schemeClr>
                </a:solidFill>
              </a:rPr>
              <a:t> </a:t>
            </a:r>
            <a:r>
              <a:rPr lang="en-US" sz="2800" b="1" dirty="0" err="1">
                <a:solidFill>
                  <a:schemeClr val="tx1">
                    <a:lumMod val="65000"/>
                    <a:lumOff val="35000"/>
                  </a:schemeClr>
                </a:solidFill>
              </a:rPr>
              <a:t>en</a:t>
            </a:r>
            <a:r>
              <a:rPr lang="en-US" sz="2800" b="1" dirty="0">
                <a:solidFill>
                  <a:schemeClr val="tx1">
                    <a:lumMod val="65000"/>
                    <a:lumOff val="35000"/>
                  </a:schemeClr>
                </a:solidFill>
              </a:rPr>
              <a:t> Córdoba</a:t>
            </a:r>
          </a:p>
        </p:txBody>
      </p:sp>
    </p:spTree>
    <p:extLst>
      <p:ext uri="{BB962C8B-B14F-4D97-AF65-F5344CB8AC3E}">
        <p14:creationId xmlns:p14="http://schemas.microsoft.com/office/powerpoint/2010/main" val="1057410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s-CO" dirty="0"/>
          </a:p>
        </p:txBody>
      </p:sp>
      <p:pic>
        <p:nvPicPr>
          <p:cNvPr id="7"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781" y="3364840"/>
            <a:ext cx="2135187"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214" y="1244912"/>
            <a:ext cx="1608019" cy="125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1084919" y="2426862"/>
            <a:ext cx="896336" cy="400110"/>
          </a:xfrm>
          <a:prstGeom prst="rect">
            <a:avLst/>
          </a:prstGeom>
          <a:noFill/>
        </p:spPr>
        <p:txBody>
          <a:bodyPr>
            <a:spAutoFit/>
          </a:bodyPr>
          <a:lstStyle/>
          <a:p>
            <a:pPr algn="ctr">
              <a:defRPr/>
            </a:pPr>
            <a:r>
              <a:rPr lang="en-US" sz="2000" b="1" dirty="0" err="1">
                <a:solidFill>
                  <a:schemeClr val="accent6">
                    <a:lumMod val="75000"/>
                  </a:schemeClr>
                </a:solidFill>
              </a:rPr>
              <a:t>Clima</a:t>
            </a:r>
            <a:endParaRPr lang="en-US" sz="2000" b="1" dirty="0">
              <a:solidFill>
                <a:schemeClr val="accent6">
                  <a:lumMod val="75000"/>
                </a:schemeClr>
              </a:solidFill>
            </a:endParaRPr>
          </a:p>
        </p:txBody>
      </p:sp>
      <p:pic>
        <p:nvPicPr>
          <p:cNvPr id="10" name="Picture 1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71471" y="1041914"/>
            <a:ext cx="1124524" cy="145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41751" y="1041914"/>
            <a:ext cx="1526815" cy="138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2943241" y="2396084"/>
            <a:ext cx="780984" cy="461665"/>
          </a:xfrm>
          <a:prstGeom prst="rect">
            <a:avLst/>
          </a:prstGeom>
        </p:spPr>
        <p:txBody>
          <a:bodyPr wrap="none">
            <a:spAutoFit/>
          </a:bodyPr>
          <a:lstStyle/>
          <a:p>
            <a:pPr>
              <a:defRPr/>
            </a:pPr>
            <a:r>
              <a:rPr lang="en-US" b="1" dirty="0" err="1">
                <a:solidFill>
                  <a:schemeClr val="accent6">
                    <a:lumMod val="75000"/>
                  </a:schemeClr>
                </a:solidFill>
              </a:rPr>
              <a:t>Suelo</a:t>
            </a:r>
            <a:r>
              <a:rPr lang="en-US" sz="2400" b="1" dirty="0">
                <a:solidFill>
                  <a:schemeClr val="accent6">
                    <a:lumMod val="75000"/>
                  </a:schemeClr>
                </a:solidFill>
              </a:rPr>
              <a:t> </a:t>
            </a:r>
            <a:endParaRPr lang="en-US" dirty="0">
              <a:solidFill>
                <a:schemeClr val="accent6">
                  <a:lumMod val="75000"/>
                </a:schemeClr>
              </a:solidFill>
            </a:endParaRPr>
          </a:p>
        </p:txBody>
      </p:sp>
      <p:sp>
        <p:nvSpPr>
          <p:cNvPr id="13" name="Rectangle 12"/>
          <p:cNvSpPr/>
          <p:nvPr/>
        </p:nvSpPr>
        <p:spPr bwMode="auto">
          <a:xfrm>
            <a:off x="4278948" y="2358422"/>
            <a:ext cx="1565237" cy="707886"/>
          </a:xfrm>
          <a:prstGeom prst="rect">
            <a:avLst/>
          </a:prstGeom>
        </p:spPr>
        <p:txBody>
          <a:bodyPr wrap="none">
            <a:spAutoFit/>
          </a:bodyPr>
          <a:lstStyle/>
          <a:p>
            <a:pPr algn="ctr">
              <a:defRPr/>
            </a:pPr>
            <a:r>
              <a:rPr lang="en-US" sz="2000" b="1" dirty="0" err="1">
                <a:solidFill>
                  <a:schemeClr val="accent6">
                    <a:lumMod val="75000"/>
                  </a:schemeClr>
                </a:solidFill>
              </a:rPr>
              <a:t>Manejo</a:t>
            </a:r>
            <a:endParaRPr lang="en-US" sz="2000" b="1" dirty="0">
              <a:solidFill>
                <a:schemeClr val="accent6">
                  <a:lumMod val="75000"/>
                </a:schemeClr>
              </a:solidFill>
            </a:endParaRPr>
          </a:p>
          <a:p>
            <a:pPr algn="ctr">
              <a:defRPr/>
            </a:pPr>
            <a:r>
              <a:rPr lang="en-US" sz="2000" b="1" dirty="0">
                <a:solidFill>
                  <a:schemeClr val="accent6">
                    <a:lumMod val="75000"/>
                  </a:schemeClr>
                </a:solidFill>
              </a:rPr>
              <a:t> </a:t>
            </a:r>
            <a:r>
              <a:rPr lang="en-US" sz="2000" b="1" dirty="0" err="1">
                <a:solidFill>
                  <a:schemeClr val="accent6">
                    <a:lumMod val="75000"/>
                  </a:schemeClr>
                </a:solidFill>
              </a:rPr>
              <a:t>agronómico</a:t>
            </a:r>
            <a:r>
              <a:rPr lang="en-US" sz="2000" b="1" dirty="0">
                <a:solidFill>
                  <a:schemeClr val="accent6">
                    <a:lumMod val="75000"/>
                  </a:schemeClr>
                </a:solidFill>
              </a:rPr>
              <a:t> </a:t>
            </a:r>
          </a:p>
        </p:txBody>
      </p:sp>
      <p:pic>
        <p:nvPicPr>
          <p:cNvPr id="14" name="Picture 1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2891" y="1254494"/>
            <a:ext cx="1479550" cy="117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bwMode="auto">
          <a:xfrm>
            <a:off x="6412891" y="2536998"/>
            <a:ext cx="1515544" cy="369332"/>
          </a:xfrm>
          <a:prstGeom prst="rect">
            <a:avLst/>
          </a:prstGeom>
        </p:spPr>
        <p:txBody>
          <a:bodyPr wrap="none">
            <a:spAutoFit/>
          </a:bodyPr>
          <a:lstStyle/>
          <a:p>
            <a:pPr algn="ctr">
              <a:defRPr/>
            </a:pPr>
            <a:r>
              <a:rPr lang="en-US" b="1" dirty="0" err="1">
                <a:solidFill>
                  <a:schemeClr val="accent6">
                    <a:lumMod val="75000"/>
                  </a:schemeClr>
                </a:solidFill>
              </a:rPr>
              <a:t>Productividad</a:t>
            </a:r>
            <a:endParaRPr lang="en-US" b="1" dirty="0">
              <a:solidFill>
                <a:schemeClr val="accent6">
                  <a:lumMod val="75000"/>
                </a:schemeClr>
              </a:solidFill>
            </a:endParaRPr>
          </a:p>
        </p:txBody>
      </p:sp>
      <p:pic>
        <p:nvPicPr>
          <p:cNvPr id="16" name="Picture 3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5701730">
            <a:off x="8236634" y="2868963"/>
            <a:ext cx="8477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465131" y="3733127"/>
            <a:ext cx="2854620" cy="169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943241" y="3733127"/>
            <a:ext cx="2192855" cy="144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1425987">
            <a:off x="5382267" y="4325138"/>
            <a:ext cx="923836" cy="7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t>
            </a:r>
            <a:r>
              <a:rPr lang="en-US" dirty="0" err="1"/>
              <a:t>Cómo</a:t>
            </a:r>
            <a:r>
              <a:rPr lang="en-US" dirty="0"/>
              <a:t> lo </a:t>
            </a:r>
            <a:r>
              <a:rPr lang="en-US" dirty="0" err="1"/>
              <a:t>hacemos</a:t>
            </a:r>
            <a:r>
              <a:rPr lang="en-US" dirty="0"/>
              <a:t>?</a:t>
            </a:r>
            <a:endParaRPr lang="es-CO" dirty="0"/>
          </a:p>
        </p:txBody>
      </p:sp>
    </p:spTree>
    <p:extLst>
      <p:ext uri="{BB962C8B-B14F-4D97-AF65-F5344CB8AC3E}">
        <p14:creationId xmlns:p14="http://schemas.microsoft.com/office/powerpoint/2010/main" val="2279902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898" y="3974809"/>
            <a:ext cx="3245818" cy="198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1" name="Picture 6" descr="C:\Users\hadorado\Pictures\pca.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509" y="3899013"/>
            <a:ext cx="3453593" cy="243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Box 1"/>
          <p:cNvSpPr txBox="1">
            <a:spLocks noChangeArrowheads="1"/>
          </p:cNvSpPr>
          <p:nvPr/>
        </p:nvSpPr>
        <p:spPr bwMode="auto">
          <a:xfrm>
            <a:off x="454344" y="120651"/>
            <a:ext cx="117376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s-CO" altLang="en-US" sz="3200" b="1" dirty="0">
                <a:solidFill>
                  <a:schemeClr val="tx1">
                    <a:lumMod val="75000"/>
                    <a:lumOff val="25000"/>
                  </a:schemeClr>
                </a:solidFill>
                <a:cs typeface="Arial" panose="020B0604020202020204" pitchFamily="34" charset="0"/>
              </a:rPr>
              <a:t> Minería de datos</a:t>
            </a:r>
            <a:endParaRPr lang="en-US" altLang="en-US" sz="3200" b="1" dirty="0">
              <a:solidFill>
                <a:schemeClr val="tx1">
                  <a:lumMod val="75000"/>
                  <a:lumOff val="25000"/>
                </a:schemeClr>
              </a:solidFill>
              <a:cs typeface="Arial" panose="020B0604020202020204" pitchFamily="34" charset="0"/>
            </a:endParaRPr>
          </a:p>
        </p:txBody>
      </p:sp>
      <p:sp>
        <p:nvSpPr>
          <p:cNvPr id="24584" name="TextBox 2"/>
          <p:cNvSpPr txBox="1">
            <a:spLocks noChangeArrowheads="1"/>
          </p:cNvSpPr>
          <p:nvPr/>
        </p:nvSpPr>
        <p:spPr bwMode="auto">
          <a:xfrm>
            <a:off x="5342867" y="1307294"/>
            <a:ext cx="69174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800" b="1" dirty="0" err="1">
                <a:solidFill>
                  <a:srgbClr val="BB3A26"/>
                </a:solidFill>
              </a:rPr>
              <a:t>Métodos</a:t>
            </a:r>
            <a:r>
              <a:rPr lang="en-US" altLang="en-US" sz="2800" b="1" dirty="0">
                <a:solidFill>
                  <a:srgbClr val="BB3A26"/>
                </a:solidFill>
              </a:rPr>
              <a:t> </a:t>
            </a:r>
            <a:r>
              <a:rPr lang="en-US" altLang="en-US" sz="2800" b="1" dirty="0" err="1">
                <a:solidFill>
                  <a:srgbClr val="BB3A26"/>
                </a:solidFill>
              </a:rPr>
              <a:t>basados</a:t>
            </a:r>
            <a:r>
              <a:rPr lang="en-US" altLang="en-US" sz="2800" b="1" dirty="0">
                <a:solidFill>
                  <a:srgbClr val="BB3A26"/>
                </a:solidFill>
              </a:rPr>
              <a:t> </a:t>
            </a:r>
            <a:r>
              <a:rPr lang="en-US" altLang="en-US" sz="2800" b="1" dirty="0" err="1">
                <a:solidFill>
                  <a:srgbClr val="BB3A26"/>
                </a:solidFill>
              </a:rPr>
              <a:t>en</a:t>
            </a:r>
            <a:r>
              <a:rPr lang="en-US" altLang="en-US" sz="2800" b="1" dirty="0">
                <a:solidFill>
                  <a:srgbClr val="BB3A26"/>
                </a:solidFill>
              </a:rPr>
              <a:t> </a:t>
            </a:r>
            <a:r>
              <a:rPr lang="en-US" altLang="en-US" sz="2800" b="1" dirty="0" err="1">
                <a:solidFill>
                  <a:srgbClr val="BB3A26"/>
                </a:solidFill>
              </a:rPr>
              <a:t>aprendizaje</a:t>
            </a:r>
            <a:r>
              <a:rPr lang="en-US" altLang="en-US" sz="2800" b="1" dirty="0">
                <a:solidFill>
                  <a:srgbClr val="BB3A26"/>
                </a:solidFill>
              </a:rPr>
              <a:t> </a:t>
            </a:r>
            <a:r>
              <a:rPr lang="en-US" altLang="en-US" sz="2800" b="1" dirty="0" err="1">
                <a:solidFill>
                  <a:srgbClr val="BB3A26"/>
                </a:solidFill>
              </a:rPr>
              <a:t>automático</a:t>
            </a:r>
            <a:r>
              <a:rPr lang="en-US" altLang="en-US" sz="2800" b="1" dirty="0">
                <a:solidFill>
                  <a:srgbClr val="BB3A26"/>
                </a:solidFill>
              </a:rPr>
              <a:t> </a:t>
            </a:r>
            <a:endParaRPr lang="es-CO" altLang="en-US" sz="2800" b="1" dirty="0">
              <a:solidFill>
                <a:srgbClr val="BB3A26"/>
              </a:solidFill>
            </a:endParaRPr>
          </a:p>
        </p:txBody>
      </p:sp>
      <p:sp>
        <p:nvSpPr>
          <p:cNvPr id="24587" name="Rectangle 8"/>
          <p:cNvSpPr>
            <a:spLocks noChangeArrowheads="1"/>
          </p:cNvSpPr>
          <p:nvPr/>
        </p:nvSpPr>
        <p:spPr bwMode="auto">
          <a:xfrm>
            <a:off x="76106" y="2032853"/>
            <a:ext cx="546040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a:buFont typeface="Arial" panose="020B0604020202020204" pitchFamily="34" charset="0"/>
              <a:buChar char="•"/>
            </a:pPr>
            <a:r>
              <a:rPr lang="en-US" altLang="en-US" sz="2400" dirty="0" err="1"/>
              <a:t>Regresión</a:t>
            </a:r>
            <a:r>
              <a:rPr lang="en-US" altLang="en-US" sz="2400" dirty="0"/>
              <a:t> lineal multiple (OLS)</a:t>
            </a:r>
          </a:p>
          <a:p>
            <a:pPr marL="342900" indent="-342900">
              <a:buFont typeface="Arial" panose="020B0604020202020204" pitchFamily="34" charset="0"/>
              <a:buChar char="•"/>
            </a:pPr>
            <a:r>
              <a:rPr lang="en-US" altLang="en-US" sz="2400" dirty="0" err="1"/>
              <a:t>Análisis</a:t>
            </a:r>
            <a:r>
              <a:rPr lang="en-US" altLang="en-US" sz="2400" dirty="0"/>
              <a:t> </a:t>
            </a:r>
            <a:r>
              <a:rPr lang="en-US" altLang="en-US" sz="2400" dirty="0" err="1"/>
              <a:t>factoriales</a:t>
            </a:r>
            <a:r>
              <a:rPr lang="en-US" altLang="en-US" sz="2400" dirty="0"/>
              <a:t> (PCA, MCA, CATPCA)</a:t>
            </a:r>
          </a:p>
          <a:p>
            <a:pPr marL="342900" indent="-342900">
              <a:buFont typeface="Arial" panose="020B0604020202020204" pitchFamily="34" charset="0"/>
              <a:buChar char="•"/>
            </a:pPr>
            <a:r>
              <a:rPr lang="en-US" altLang="en-US" sz="2400" dirty="0" err="1"/>
              <a:t>Modelo</a:t>
            </a:r>
            <a:r>
              <a:rPr lang="en-US" altLang="en-US" sz="2400" dirty="0"/>
              <a:t> lineal </a:t>
            </a:r>
            <a:r>
              <a:rPr lang="en-US" altLang="en-US" sz="2400" dirty="0" err="1"/>
              <a:t>generalizado</a:t>
            </a:r>
            <a:r>
              <a:rPr lang="en-US" altLang="en-US" sz="2400" dirty="0"/>
              <a:t> (GLM)</a:t>
            </a:r>
          </a:p>
          <a:p>
            <a:pPr marL="342900" indent="-342900">
              <a:buFont typeface="Arial" panose="020B0604020202020204" pitchFamily="34" charset="0"/>
              <a:buChar char="•"/>
            </a:pPr>
            <a:r>
              <a:rPr lang="en-US" altLang="en-US" sz="2400" dirty="0" err="1"/>
              <a:t>Modelos</a:t>
            </a:r>
            <a:r>
              <a:rPr lang="en-US" altLang="en-US" sz="2400" dirty="0"/>
              <a:t> </a:t>
            </a:r>
            <a:r>
              <a:rPr lang="en-US" altLang="en-US" sz="2400" dirty="0" err="1"/>
              <a:t>mixtos</a:t>
            </a:r>
            <a:endParaRPr lang="es-CO" altLang="en-US" sz="2400" dirty="0"/>
          </a:p>
        </p:txBody>
      </p:sp>
      <p:sp>
        <p:nvSpPr>
          <p:cNvPr id="24592" name="TextBox 19"/>
          <p:cNvSpPr txBox="1">
            <a:spLocks noChangeArrowheads="1"/>
          </p:cNvSpPr>
          <p:nvPr/>
        </p:nvSpPr>
        <p:spPr bwMode="auto">
          <a:xfrm>
            <a:off x="531388" y="1337148"/>
            <a:ext cx="43959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s-CO" altLang="en-US" sz="2800" b="1" dirty="0">
                <a:solidFill>
                  <a:srgbClr val="BB3A26"/>
                </a:solidFill>
              </a:rPr>
              <a:t>Métodos tradicionales</a:t>
            </a:r>
          </a:p>
        </p:txBody>
      </p:sp>
      <p:pic>
        <p:nvPicPr>
          <p:cNvPr id="2459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70785" y="4121426"/>
            <a:ext cx="2721033" cy="272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Box 5"/>
          <p:cNvSpPr txBox="1">
            <a:spLocks noChangeArrowheads="1"/>
          </p:cNvSpPr>
          <p:nvPr/>
        </p:nvSpPr>
        <p:spPr bwMode="auto">
          <a:xfrm>
            <a:off x="5886765" y="2032853"/>
            <a:ext cx="627465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342900" indent="-342900">
              <a:buFont typeface="Arial" panose="020B0604020202020204" pitchFamily="34" charset="0"/>
              <a:buChar char="•"/>
            </a:pPr>
            <a:r>
              <a:rPr lang="en-US" altLang="en-US" sz="2400" dirty="0" err="1"/>
              <a:t>Redes</a:t>
            </a:r>
            <a:r>
              <a:rPr lang="en-US" altLang="en-US" sz="2400" dirty="0"/>
              <a:t> </a:t>
            </a:r>
            <a:r>
              <a:rPr lang="en-US" altLang="en-US" sz="2400" dirty="0" err="1"/>
              <a:t>neuronales</a:t>
            </a:r>
            <a:r>
              <a:rPr lang="en-US" altLang="en-US" sz="2400" dirty="0"/>
              <a:t> </a:t>
            </a:r>
            <a:r>
              <a:rPr lang="en-US" altLang="en-US" sz="2400" dirty="0" err="1"/>
              <a:t>artificiales</a:t>
            </a:r>
            <a:r>
              <a:rPr lang="en-US" altLang="en-US" sz="2400" dirty="0"/>
              <a:t> (</a:t>
            </a:r>
            <a:r>
              <a:rPr lang="en-US" altLang="en-US" sz="2400" dirty="0" err="1"/>
              <a:t>supervisadas</a:t>
            </a:r>
            <a:r>
              <a:rPr lang="en-US" altLang="en-US" sz="2400" dirty="0"/>
              <a:t>, no </a:t>
            </a:r>
            <a:r>
              <a:rPr lang="en-US" altLang="en-US" sz="2400" dirty="0" err="1"/>
              <a:t>supervisadas</a:t>
            </a:r>
            <a:r>
              <a:rPr lang="en-US" altLang="en-US" sz="2400" dirty="0"/>
              <a:t> ) </a:t>
            </a:r>
          </a:p>
          <a:p>
            <a:pPr marL="342900" indent="-342900">
              <a:buFont typeface="Arial" panose="020B0604020202020204" pitchFamily="34" charset="0"/>
              <a:buChar char="•"/>
            </a:pPr>
            <a:r>
              <a:rPr lang="en-US" altLang="en-US" sz="2400" dirty="0"/>
              <a:t>Random Forest </a:t>
            </a:r>
          </a:p>
          <a:p>
            <a:pPr marL="342900" indent="-342900">
              <a:buFont typeface="Arial" panose="020B0604020202020204" pitchFamily="34" charset="0"/>
              <a:buChar char="•"/>
            </a:pPr>
            <a:r>
              <a:rPr lang="en-US" altLang="en-US" sz="2400" dirty="0"/>
              <a:t>Conditional Inference Forest</a:t>
            </a:r>
          </a:p>
          <a:p>
            <a:pPr marL="342900" indent="-342900">
              <a:buFont typeface="Arial" panose="020B0604020202020204" pitchFamily="34" charset="0"/>
              <a:buChar char="•"/>
            </a:pPr>
            <a:r>
              <a:rPr lang="en-US" altLang="en-US" sz="2400" dirty="0" err="1"/>
              <a:t>Algoritmos</a:t>
            </a:r>
            <a:r>
              <a:rPr lang="en-US" altLang="en-US" sz="2400" dirty="0"/>
              <a:t> </a:t>
            </a:r>
            <a:r>
              <a:rPr lang="en-US" altLang="en-US" sz="2400" dirty="0" err="1"/>
              <a:t>genéticos</a:t>
            </a:r>
            <a:endParaRPr lang="es-CO" altLang="en-US" sz="2400" dirty="0"/>
          </a:p>
          <a:p>
            <a:pPr marL="342900" indent="-342900">
              <a:buFont typeface="Arial" panose="020B0604020202020204" pitchFamily="34" charset="0"/>
              <a:buChar char="•"/>
            </a:pPr>
            <a:endParaRPr lang="es-CO" altLang="en-US" sz="2400" dirty="0"/>
          </a:p>
          <a:p>
            <a:pPr marL="342900" indent="-342900">
              <a:buFont typeface="Arial" panose="020B0604020202020204" pitchFamily="34" charset="0"/>
              <a:buChar char="•"/>
            </a:pPr>
            <a:endParaRPr lang="es-CO" altLang="en-US" sz="2400" dirty="0"/>
          </a:p>
          <a:p>
            <a:pPr algn="ctr"/>
            <a:endParaRPr lang="es-CO" altLang="en-US" sz="2400" dirty="0"/>
          </a:p>
        </p:txBody>
      </p:sp>
    </p:spTree>
    <p:extLst>
      <p:ext uri="{BB962C8B-B14F-4D97-AF65-F5344CB8AC3E}">
        <p14:creationId xmlns:p14="http://schemas.microsoft.com/office/powerpoint/2010/main" val="205900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s-CO" dirty="0"/>
          </a:p>
        </p:txBody>
      </p:sp>
      <p:pic>
        <p:nvPicPr>
          <p:cNvPr id="7"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781" y="3364840"/>
            <a:ext cx="2135187"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214" y="1244912"/>
            <a:ext cx="1608019" cy="125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1084919" y="2426862"/>
            <a:ext cx="896336" cy="400110"/>
          </a:xfrm>
          <a:prstGeom prst="rect">
            <a:avLst/>
          </a:prstGeom>
          <a:noFill/>
        </p:spPr>
        <p:txBody>
          <a:bodyPr>
            <a:spAutoFit/>
          </a:bodyPr>
          <a:lstStyle/>
          <a:p>
            <a:pPr algn="ctr">
              <a:defRPr/>
            </a:pPr>
            <a:r>
              <a:rPr lang="en-US" sz="2000" b="1" dirty="0" err="1">
                <a:solidFill>
                  <a:schemeClr val="accent6">
                    <a:lumMod val="75000"/>
                  </a:schemeClr>
                </a:solidFill>
              </a:rPr>
              <a:t>Clima</a:t>
            </a:r>
            <a:endParaRPr lang="en-US" sz="2000" b="1" dirty="0">
              <a:solidFill>
                <a:schemeClr val="accent6">
                  <a:lumMod val="75000"/>
                </a:schemeClr>
              </a:solidFill>
            </a:endParaRPr>
          </a:p>
        </p:txBody>
      </p:sp>
      <p:pic>
        <p:nvPicPr>
          <p:cNvPr id="10" name="Picture 1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71471" y="1041914"/>
            <a:ext cx="1124524" cy="145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41751" y="1041914"/>
            <a:ext cx="1526815" cy="138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2943241" y="2396084"/>
            <a:ext cx="780984" cy="461665"/>
          </a:xfrm>
          <a:prstGeom prst="rect">
            <a:avLst/>
          </a:prstGeom>
        </p:spPr>
        <p:txBody>
          <a:bodyPr wrap="none">
            <a:spAutoFit/>
          </a:bodyPr>
          <a:lstStyle/>
          <a:p>
            <a:pPr>
              <a:defRPr/>
            </a:pPr>
            <a:r>
              <a:rPr lang="en-US" b="1" dirty="0" err="1">
                <a:solidFill>
                  <a:schemeClr val="accent6">
                    <a:lumMod val="75000"/>
                  </a:schemeClr>
                </a:solidFill>
              </a:rPr>
              <a:t>Suelo</a:t>
            </a:r>
            <a:r>
              <a:rPr lang="en-US" sz="2400" b="1" dirty="0">
                <a:solidFill>
                  <a:schemeClr val="accent6">
                    <a:lumMod val="75000"/>
                  </a:schemeClr>
                </a:solidFill>
              </a:rPr>
              <a:t> </a:t>
            </a:r>
            <a:endParaRPr lang="en-US" dirty="0">
              <a:solidFill>
                <a:schemeClr val="accent6">
                  <a:lumMod val="75000"/>
                </a:schemeClr>
              </a:solidFill>
            </a:endParaRPr>
          </a:p>
        </p:txBody>
      </p:sp>
      <p:sp>
        <p:nvSpPr>
          <p:cNvPr id="13" name="Rectangle 12"/>
          <p:cNvSpPr/>
          <p:nvPr/>
        </p:nvSpPr>
        <p:spPr bwMode="auto">
          <a:xfrm>
            <a:off x="4278948" y="2358422"/>
            <a:ext cx="1565237" cy="707886"/>
          </a:xfrm>
          <a:prstGeom prst="rect">
            <a:avLst/>
          </a:prstGeom>
        </p:spPr>
        <p:txBody>
          <a:bodyPr wrap="none">
            <a:spAutoFit/>
          </a:bodyPr>
          <a:lstStyle/>
          <a:p>
            <a:pPr algn="ctr">
              <a:defRPr/>
            </a:pPr>
            <a:r>
              <a:rPr lang="en-US" sz="2000" b="1" dirty="0" err="1">
                <a:solidFill>
                  <a:schemeClr val="accent6">
                    <a:lumMod val="75000"/>
                  </a:schemeClr>
                </a:solidFill>
              </a:rPr>
              <a:t>Manejo</a:t>
            </a:r>
            <a:endParaRPr lang="en-US" sz="2000" b="1" dirty="0">
              <a:solidFill>
                <a:schemeClr val="accent6">
                  <a:lumMod val="75000"/>
                </a:schemeClr>
              </a:solidFill>
            </a:endParaRPr>
          </a:p>
          <a:p>
            <a:pPr algn="ctr">
              <a:defRPr/>
            </a:pPr>
            <a:r>
              <a:rPr lang="en-US" sz="2000" b="1" dirty="0">
                <a:solidFill>
                  <a:schemeClr val="accent6">
                    <a:lumMod val="75000"/>
                  </a:schemeClr>
                </a:solidFill>
              </a:rPr>
              <a:t> </a:t>
            </a:r>
            <a:r>
              <a:rPr lang="en-US" sz="2000" b="1" dirty="0" err="1">
                <a:solidFill>
                  <a:schemeClr val="accent6">
                    <a:lumMod val="75000"/>
                  </a:schemeClr>
                </a:solidFill>
              </a:rPr>
              <a:t>agronómico</a:t>
            </a:r>
            <a:r>
              <a:rPr lang="en-US" sz="2000" b="1" dirty="0">
                <a:solidFill>
                  <a:schemeClr val="accent6">
                    <a:lumMod val="75000"/>
                  </a:schemeClr>
                </a:solidFill>
              </a:rPr>
              <a:t> </a:t>
            </a:r>
          </a:p>
        </p:txBody>
      </p:sp>
      <p:pic>
        <p:nvPicPr>
          <p:cNvPr id="14" name="Picture 1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2891" y="1254494"/>
            <a:ext cx="1479550" cy="117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bwMode="auto">
          <a:xfrm>
            <a:off x="6412891" y="2536998"/>
            <a:ext cx="1515544" cy="369332"/>
          </a:xfrm>
          <a:prstGeom prst="rect">
            <a:avLst/>
          </a:prstGeom>
        </p:spPr>
        <p:txBody>
          <a:bodyPr wrap="none">
            <a:spAutoFit/>
          </a:bodyPr>
          <a:lstStyle/>
          <a:p>
            <a:pPr algn="ctr">
              <a:defRPr/>
            </a:pPr>
            <a:r>
              <a:rPr lang="en-US" b="1" dirty="0" err="1">
                <a:solidFill>
                  <a:schemeClr val="accent6">
                    <a:lumMod val="75000"/>
                  </a:schemeClr>
                </a:solidFill>
              </a:rPr>
              <a:t>Productividad</a:t>
            </a:r>
            <a:endParaRPr lang="en-US" b="1" dirty="0">
              <a:solidFill>
                <a:schemeClr val="accent6">
                  <a:lumMod val="75000"/>
                </a:schemeClr>
              </a:solidFill>
            </a:endParaRPr>
          </a:p>
        </p:txBody>
      </p:sp>
      <p:pic>
        <p:nvPicPr>
          <p:cNvPr id="16" name="Picture 3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5701730">
            <a:off x="8236634" y="2868963"/>
            <a:ext cx="8477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465131" y="3733127"/>
            <a:ext cx="2854620" cy="169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943241" y="3733127"/>
            <a:ext cx="2192855" cy="144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1425987">
            <a:off x="5382267" y="4325138"/>
            <a:ext cx="923836" cy="7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t>
            </a:r>
            <a:r>
              <a:rPr lang="en-US" dirty="0" err="1"/>
              <a:t>Cómo</a:t>
            </a:r>
            <a:r>
              <a:rPr lang="en-US" dirty="0"/>
              <a:t> lo </a:t>
            </a:r>
            <a:r>
              <a:rPr lang="en-US" dirty="0" err="1"/>
              <a:t>hacemos</a:t>
            </a:r>
            <a:r>
              <a:rPr lang="en-US" dirty="0"/>
              <a:t>?</a:t>
            </a:r>
            <a:endParaRPr lang="es-CO" dirty="0"/>
          </a:p>
        </p:txBody>
      </p:sp>
    </p:spTree>
    <p:extLst>
      <p:ext uri="{BB962C8B-B14F-4D97-AF65-F5344CB8AC3E}">
        <p14:creationId xmlns:p14="http://schemas.microsoft.com/office/powerpoint/2010/main" val="3984926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4615"/>
          <a:stretch/>
        </p:blipFill>
        <p:spPr>
          <a:xfrm>
            <a:off x="1859463" y="206922"/>
            <a:ext cx="8122737" cy="5987845"/>
          </a:xfrm>
          <a:prstGeom prst="rect">
            <a:avLst/>
          </a:prstGeom>
        </p:spPr>
      </p:pic>
      <p:sp>
        <p:nvSpPr>
          <p:cNvPr id="22530" name="Slide Number Placeholder 3"/>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555625" indent="-212725">
              <a:defRPr>
                <a:solidFill>
                  <a:schemeClr val="tx1"/>
                </a:solidFill>
                <a:latin typeface="Calibri" panose="020F0502020204030204" pitchFamily="34" charset="0"/>
              </a:defRPr>
            </a:lvl2pPr>
            <a:lvl3pPr marL="855663" indent="-169863">
              <a:defRPr>
                <a:solidFill>
                  <a:schemeClr val="tx1"/>
                </a:solidFill>
                <a:latin typeface="Calibri" panose="020F0502020204030204" pitchFamily="34" charset="0"/>
              </a:defRPr>
            </a:lvl3pPr>
            <a:lvl4pPr marL="1198563" indent="-169863">
              <a:defRPr>
                <a:solidFill>
                  <a:schemeClr val="tx1"/>
                </a:solidFill>
                <a:latin typeface="Calibri" panose="020F0502020204030204" pitchFamily="34" charset="0"/>
              </a:defRPr>
            </a:lvl4pPr>
            <a:lvl5pPr marL="1541463" indent="-169863">
              <a:defRPr>
                <a:solidFill>
                  <a:schemeClr val="tx1"/>
                </a:solidFill>
                <a:latin typeface="Calibri" panose="020F0502020204030204" pitchFamily="34" charset="0"/>
              </a:defRPr>
            </a:lvl5pPr>
            <a:lvl6pPr marL="1998663" indent="-169863" eaLnBrk="0" fontAlgn="base" hangingPunct="0">
              <a:spcBef>
                <a:spcPct val="0"/>
              </a:spcBef>
              <a:spcAft>
                <a:spcPct val="0"/>
              </a:spcAft>
              <a:defRPr>
                <a:solidFill>
                  <a:schemeClr val="tx1"/>
                </a:solidFill>
                <a:latin typeface="Calibri" panose="020F0502020204030204" pitchFamily="34" charset="0"/>
              </a:defRPr>
            </a:lvl6pPr>
            <a:lvl7pPr marL="2455863" indent="-169863" eaLnBrk="0" fontAlgn="base" hangingPunct="0">
              <a:spcBef>
                <a:spcPct val="0"/>
              </a:spcBef>
              <a:spcAft>
                <a:spcPct val="0"/>
              </a:spcAft>
              <a:defRPr>
                <a:solidFill>
                  <a:schemeClr val="tx1"/>
                </a:solidFill>
                <a:latin typeface="Calibri" panose="020F0502020204030204" pitchFamily="34" charset="0"/>
              </a:defRPr>
            </a:lvl7pPr>
            <a:lvl8pPr marL="2913063" indent="-169863" eaLnBrk="0" fontAlgn="base" hangingPunct="0">
              <a:spcBef>
                <a:spcPct val="0"/>
              </a:spcBef>
              <a:spcAft>
                <a:spcPct val="0"/>
              </a:spcAft>
              <a:defRPr>
                <a:solidFill>
                  <a:schemeClr val="tx1"/>
                </a:solidFill>
                <a:latin typeface="Calibri" panose="020F0502020204030204" pitchFamily="34" charset="0"/>
              </a:defRPr>
            </a:lvl8pPr>
            <a:lvl9pPr marL="3370263" indent="-169863"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14CFDAE3-5A40-49F6-BD5D-AFACE460F11C}" type="slidenum">
              <a:rPr lang="en-US" altLang="en-US" sz="900">
                <a:solidFill>
                  <a:srgbClr val="898989"/>
                </a:solidFill>
                <a:ea typeface="ＭＳ Ｐゴシック" panose="020B0600070205080204" pitchFamily="34" charset="-128"/>
              </a:rPr>
              <a:pPr eaLnBrk="1" hangingPunct="1"/>
              <a:t>14</a:t>
            </a:fld>
            <a:endParaRPr lang="en-US" altLang="en-US" sz="900">
              <a:solidFill>
                <a:srgbClr val="898989"/>
              </a:solidFill>
              <a:ea typeface="ＭＳ Ｐゴシック" panose="020B0600070205080204" pitchFamily="34" charset="-128"/>
            </a:endParaRPr>
          </a:p>
        </p:txBody>
      </p:sp>
      <p:sp>
        <p:nvSpPr>
          <p:cNvPr id="8" name="TextBox 7"/>
          <p:cNvSpPr txBox="1"/>
          <p:nvPr/>
        </p:nvSpPr>
        <p:spPr>
          <a:xfrm>
            <a:off x="2756658" y="5241113"/>
            <a:ext cx="6740503" cy="646331"/>
          </a:xfrm>
          <a:prstGeom prst="rect">
            <a:avLst/>
          </a:prstGeom>
          <a:solidFill>
            <a:schemeClr val="bg1"/>
          </a:solidFill>
        </p:spPr>
        <p:txBody>
          <a:bodyPr wrap="square">
            <a:spAutoFit/>
          </a:bodyPr>
          <a:lstStyle/>
          <a:p>
            <a:pPr algn="ctr">
              <a:buClr>
                <a:srgbClr val="20944B"/>
              </a:buClr>
              <a:defRPr/>
            </a:pPr>
            <a:r>
              <a:rPr lang="en-US" sz="3500" b="1" dirty="0">
                <a:solidFill>
                  <a:srgbClr val="BB3A26"/>
                </a:solidFill>
              </a:rPr>
              <a:t>A-geek-</a:t>
            </a:r>
            <a:r>
              <a:rPr lang="en-US" sz="3500" b="1" dirty="0" err="1">
                <a:solidFill>
                  <a:srgbClr val="BB3A26"/>
                </a:solidFill>
              </a:rPr>
              <a:t>ultura</a:t>
            </a:r>
            <a:endParaRPr lang="en-US" sz="3500" b="1" dirty="0">
              <a:solidFill>
                <a:srgbClr val="BB3A26"/>
              </a:solidFill>
            </a:endParaRPr>
          </a:p>
        </p:txBody>
      </p:sp>
    </p:spTree>
    <p:extLst>
      <p:ext uri="{BB962C8B-B14F-4D97-AF65-F5344CB8AC3E}">
        <p14:creationId xmlns:p14="http://schemas.microsoft.com/office/powerpoint/2010/main" val="5937844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DD766-A26F-4611-BA88-AA290B65C6F5}"/>
              </a:ext>
            </a:extLst>
          </p:cNvPr>
          <p:cNvSpPr>
            <a:spLocks noGrp="1"/>
          </p:cNvSpPr>
          <p:nvPr>
            <p:ph type="title"/>
          </p:nvPr>
        </p:nvSpPr>
        <p:spPr/>
        <p:txBody>
          <a:bodyPr/>
          <a:lstStyle/>
          <a:p>
            <a:endParaRPr lang="es-CO"/>
          </a:p>
        </p:txBody>
      </p:sp>
      <p:sp>
        <p:nvSpPr>
          <p:cNvPr id="3" name="Text Placeholder 2">
            <a:extLst>
              <a:ext uri="{FF2B5EF4-FFF2-40B4-BE49-F238E27FC236}">
                <a16:creationId xmlns:a16="http://schemas.microsoft.com/office/drawing/2014/main" xmlns="" id="{3DEDA7A8-3E7F-404A-9827-B130B76657BD}"/>
              </a:ext>
            </a:extLst>
          </p:cNvPr>
          <p:cNvSpPr>
            <a:spLocks noGrp="1"/>
          </p:cNvSpPr>
          <p:nvPr>
            <p:ph type="body" sz="quarter" idx="16"/>
          </p:nvPr>
        </p:nvSpPr>
        <p:spPr/>
        <p:txBody>
          <a:bodyPr/>
          <a:lstStyle/>
          <a:p>
            <a:endParaRPr lang="es-CO"/>
          </a:p>
        </p:txBody>
      </p:sp>
      <p:pic>
        <p:nvPicPr>
          <p:cNvPr id="4" name="Picture 3">
            <a:extLst>
              <a:ext uri="{FF2B5EF4-FFF2-40B4-BE49-F238E27FC236}">
                <a16:creationId xmlns:a16="http://schemas.microsoft.com/office/drawing/2014/main" xmlns="" id="{578216EC-0FFB-409A-BA3E-B85DAD440CA5}"/>
              </a:ext>
            </a:extLst>
          </p:cNvPr>
          <p:cNvPicPr>
            <a:picLocks noChangeAspect="1"/>
          </p:cNvPicPr>
          <p:nvPr/>
        </p:nvPicPr>
        <p:blipFill>
          <a:blip r:embed="rId3"/>
          <a:stretch>
            <a:fillRect/>
          </a:stretch>
        </p:blipFill>
        <p:spPr>
          <a:xfrm>
            <a:off x="0" y="0"/>
            <a:ext cx="12192000" cy="6875640"/>
          </a:xfrm>
          <a:prstGeom prst="rect">
            <a:avLst/>
          </a:prstGeom>
        </p:spPr>
      </p:pic>
      <p:sp>
        <p:nvSpPr>
          <p:cNvPr id="6" name="TextBox 5">
            <a:extLst>
              <a:ext uri="{FF2B5EF4-FFF2-40B4-BE49-F238E27FC236}">
                <a16:creationId xmlns:a16="http://schemas.microsoft.com/office/drawing/2014/main" xmlns="" id="{2B62E913-350F-45E4-9CC0-DAF893B9AD6B}"/>
              </a:ext>
            </a:extLst>
          </p:cNvPr>
          <p:cNvSpPr txBox="1"/>
          <p:nvPr/>
        </p:nvSpPr>
        <p:spPr>
          <a:xfrm>
            <a:off x="464234" y="432622"/>
            <a:ext cx="3629464" cy="584775"/>
          </a:xfrm>
          <a:prstGeom prst="rect">
            <a:avLst/>
          </a:prstGeom>
          <a:solidFill>
            <a:schemeClr val="bg1"/>
          </a:solidFill>
        </p:spPr>
        <p:txBody>
          <a:bodyPr wrap="square" rtlCol="0">
            <a:spAutoFit/>
          </a:bodyPr>
          <a:lstStyle/>
          <a:p>
            <a:r>
              <a:rPr lang="es-CO" sz="3200" dirty="0"/>
              <a:t>MORA DE CASTILLA</a:t>
            </a:r>
          </a:p>
        </p:txBody>
      </p:sp>
      <p:sp>
        <p:nvSpPr>
          <p:cNvPr id="7" name="TextBox 6">
            <a:extLst>
              <a:ext uri="{FF2B5EF4-FFF2-40B4-BE49-F238E27FC236}">
                <a16:creationId xmlns:a16="http://schemas.microsoft.com/office/drawing/2014/main" xmlns="" id="{F9A42F85-E60E-43DB-ADE0-C62AF5AED91D}"/>
              </a:ext>
            </a:extLst>
          </p:cNvPr>
          <p:cNvSpPr txBox="1"/>
          <p:nvPr/>
        </p:nvSpPr>
        <p:spPr>
          <a:xfrm>
            <a:off x="464234" y="2344994"/>
            <a:ext cx="3992440" cy="369332"/>
          </a:xfrm>
          <a:prstGeom prst="rect">
            <a:avLst/>
          </a:prstGeom>
          <a:solidFill>
            <a:schemeClr val="bg1"/>
          </a:solidFill>
        </p:spPr>
        <p:txBody>
          <a:bodyPr wrap="none" rtlCol="0">
            <a:spAutoFit/>
          </a:bodyPr>
          <a:lstStyle/>
          <a:p>
            <a:r>
              <a:rPr lang="es-CO" dirty="0"/>
              <a:t>Múltiples factores afectan su </a:t>
            </a:r>
            <a:r>
              <a:rPr lang="es-CO" dirty="0">
                <a:solidFill>
                  <a:srgbClr val="FF0000"/>
                </a:solidFill>
              </a:rPr>
              <a:t>producción</a:t>
            </a:r>
          </a:p>
        </p:txBody>
      </p:sp>
      <p:sp>
        <p:nvSpPr>
          <p:cNvPr id="8" name="TextBox 7">
            <a:extLst>
              <a:ext uri="{FF2B5EF4-FFF2-40B4-BE49-F238E27FC236}">
                <a16:creationId xmlns:a16="http://schemas.microsoft.com/office/drawing/2014/main" xmlns="" id="{AB82825C-129F-4A51-ABDB-B7526BFDF808}"/>
              </a:ext>
            </a:extLst>
          </p:cNvPr>
          <p:cNvSpPr txBox="1"/>
          <p:nvPr/>
        </p:nvSpPr>
        <p:spPr>
          <a:xfrm>
            <a:off x="464234" y="1669076"/>
            <a:ext cx="1074333" cy="369332"/>
          </a:xfrm>
          <a:prstGeom prst="rect">
            <a:avLst/>
          </a:prstGeom>
          <a:solidFill>
            <a:schemeClr val="bg1"/>
          </a:solidFill>
        </p:spPr>
        <p:txBody>
          <a:bodyPr wrap="none" rtlCol="0">
            <a:spAutoFit/>
          </a:bodyPr>
          <a:lstStyle/>
          <a:p>
            <a:r>
              <a:rPr lang="es-CO" dirty="0">
                <a:solidFill>
                  <a:srgbClr val="FF0000"/>
                </a:solidFill>
              </a:rPr>
              <a:t>Colombia</a:t>
            </a:r>
          </a:p>
        </p:txBody>
      </p:sp>
      <p:sp>
        <p:nvSpPr>
          <p:cNvPr id="9" name="TextBox 8">
            <a:extLst>
              <a:ext uri="{FF2B5EF4-FFF2-40B4-BE49-F238E27FC236}">
                <a16:creationId xmlns:a16="http://schemas.microsoft.com/office/drawing/2014/main" xmlns="" id="{53AD46B7-414C-4D48-8B13-26248F73E111}"/>
              </a:ext>
            </a:extLst>
          </p:cNvPr>
          <p:cNvSpPr txBox="1"/>
          <p:nvPr/>
        </p:nvSpPr>
        <p:spPr>
          <a:xfrm>
            <a:off x="464234" y="3105671"/>
            <a:ext cx="3646576" cy="369332"/>
          </a:xfrm>
          <a:prstGeom prst="rect">
            <a:avLst/>
          </a:prstGeom>
          <a:solidFill>
            <a:schemeClr val="bg1"/>
          </a:solidFill>
        </p:spPr>
        <p:txBody>
          <a:bodyPr wrap="none" rtlCol="0">
            <a:spAutoFit/>
          </a:bodyPr>
          <a:lstStyle/>
          <a:p>
            <a:r>
              <a:rPr lang="es-CO" dirty="0"/>
              <a:t>Todo el </a:t>
            </a:r>
            <a:r>
              <a:rPr lang="es-CO" dirty="0">
                <a:solidFill>
                  <a:srgbClr val="FF0000"/>
                </a:solidFill>
              </a:rPr>
              <a:t>año  </a:t>
            </a:r>
            <a:r>
              <a:rPr lang="es-CO" dirty="0"/>
              <a:t>y diferentes </a:t>
            </a:r>
            <a:r>
              <a:rPr lang="es-CO" dirty="0">
                <a:solidFill>
                  <a:srgbClr val="FF0000"/>
                </a:solidFill>
              </a:rPr>
              <a:t>condiciones</a:t>
            </a:r>
          </a:p>
        </p:txBody>
      </p:sp>
      <p:sp>
        <p:nvSpPr>
          <p:cNvPr id="10" name="TextBox 9">
            <a:extLst>
              <a:ext uri="{FF2B5EF4-FFF2-40B4-BE49-F238E27FC236}">
                <a16:creationId xmlns:a16="http://schemas.microsoft.com/office/drawing/2014/main" xmlns="" id="{677602AB-7A1E-4648-BCAB-8008C591388C}"/>
              </a:ext>
            </a:extLst>
          </p:cNvPr>
          <p:cNvSpPr txBox="1"/>
          <p:nvPr/>
        </p:nvSpPr>
        <p:spPr>
          <a:xfrm>
            <a:off x="455678" y="3866348"/>
            <a:ext cx="1863074" cy="369332"/>
          </a:xfrm>
          <a:prstGeom prst="rect">
            <a:avLst/>
          </a:prstGeom>
          <a:solidFill>
            <a:schemeClr val="bg1"/>
          </a:solidFill>
        </p:spPr>
        <p:txBody>
          <a:bodyPr wrap="none" rtlCol="0">
            <a:spAutoFit/>
          </a:bodyPr>
          <a:lstStyle/>
          <a:p>
            <a:r>
              <a:rPr lang="es-CO" dirty="0"/>
              <a:t>Poca  </a:t>
            </a:r>
            <a:r>
              <a:rPr lang="es-CO" dirty="0">
                <a:solidFill>
                  <a:srgbClr val="FF0000"/>
                </a:solidFill>
              </a:rPr>
              <a:t>información</a:t>
            </a:r>
          </a:p>
        </p:txBody>
      </p:sp>
    </p:spTree>
    <p:extLst>
      <p:ext uri="{BB962C8B-B14F-4D97-AF65-F5344CB8AC3E}">
        <p14:creationId xmlns:p14="http://schemas.microsoft.com/office/powerpoint/2010/main" val="37884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900"/>
          <p:cNvPicPr>
            <a:picLocks noChangeAspect="1" noChangeArrowheads="1"/>
          </p:cNvPicPr>
          <p:nvPr/>
        </p:nvPicPr>
        <p:blipFill>
          <a:blip r:embed="rId3" cstate="print"/>
          <a:srcRect r="12684"/>
          <a:stretch>
            <a:fillRect/>
          </a:stretch>
        </p:blipFill>
        <p:spPr bwMode="auto">
          <a:xfrm>
            <a:off x="5029200" y="3988294"/>
            <a:ext cx="2057400" cy="1802906"/>
          </a:xfrm>
          <a:prstGeom prst="rect">
            <a:avLst/>
          </a:prstGeom>
          <a:noFill/>
          <a:ln w="9525">
            <a:noFill/>
            <a:miter lim="800000"/>
            <a:headEnd/>
            <a:tailEnd/>
          </a:ln>
        </p:spPr>
      </p:pic>
      <p:grpSp>
        <p:nvGrpSpPr>
          <p:cNvPr id="2" name="Group 907"/>
          <p:cNvGrpSpPr>
            <a:grpSpLocks/>
          </p:cNvGrpSpPr>
          <p:nvPr/>
        </p:nvGrpSpPr>
        <p:grpSpPr bwMode="auto">
          <a:xfrm>
            <a:off x="4724401" y="4152900"/>
            <a:ext cx="384175" cy="1512888"/>
            <a:chOff x="2003" y="2568"/>
            <a:chExt cx="242" cy="953"/>
          </a:xfrm>
        </p:grpSpPr>
        <p:sp>
          <p:nvSpPr>
            <p:cNvPr id="32775" name="Line 886"/>
            <p:cNvSpPr>
              <a:spLocks noChangeShapeType="1"/>
            </p:cNvSpPr>
            <p:nvPr/>
          </p:nvSpPr>
          <p:spPr bwMode="auto">
            <a:xfrm flipV="1">
              <a:off x="2018" y="2568"/>
              <a:ext cx="227" cy="91"/>
            </a:xfrm>
            <a:prstGeom prst="line">
              <a:avLst/>
            </a:prstGeom>
            <a:noFill/>
            <a:ln w="38100">
              <a:solidFill>
                <a:schemeClr val="tx1"/>
              </a:solidFill>
              <a:round/>
              <a:headEnd/>
              <a:tailEnd type="triangle" w="med" len="med"/>
            </a:ln>
          </p:spPr>
          <p:txBody>
            <a:bodyPr/>
            <a:lstStyle/>
            <a:p>
              <a:endParaRPr lang="en-US"/>
            </a:p>
          </p:txBody>
        </p:sp>
        <p:sp>
          <p:nvSpPr>
            <p:cNvPr id="32776" name="Line 887"/>
            <p:cNvSpPr>
              <a:spLocks noChangeShapeType="1"/>
            </p:cNvSpPr>
            <p:nvPr/>
          </p:nvSpPr>
          <p:spPr bwMode="auto">
            <a:xfrm flipV="1">
              <a:off x="2018" y="2704"/>
              <a:ext cx="227" cy="91"/>
            </a:xfrm>
            <a:prstGeom prst="line">
              <a:avLst/>
            </a:prstGeom>
            <a:noFill/>
            <a:ln w="38100">
              <a:solidFill>
                <a:schemeClr val="tx1"/>
              </a:solidFill>
              <a:round/>
              <a:headEnd/>
              <a:tailEnd type="triangle" w="med" len="med"/>
            </a:ln>
          </p:spPr>
          <p:txBody>
            <a:bodyPr/>
            <a:lstStyle/>
            <a:p>
              <a:endParaRPr lang="en-US"/>
            </a:p>
          </p:txBody>
        </p:sp>
        <p:sp>
          <p:nvSpPr>
            <p:cNvPr id="32777" name="Line 888"/>
            <p:cNvSpPr>
              <a:spLocks noChangeShapeType="1"/>
            </p:cNvSpPr>
            <p:nvPr/>
          </p:nvSpPr>
          <p:spPr bwMode="auto">
            <a:xfrm>
              <a:off x="2018" y="2886"/>
              <a:ext cx="227" cy="0"/>
            </a:xfrm>
            <a:prstGeom prst="line">
              <a:avLst/>
            </a:prstGeom>
            <a:noFill/>
            <a:ln w="38100">
              <a:solidFill>
                <a:schemeClr val="tx1"/>
              </a:solidFill>
              <a:round/>
              <a:headEnd/>
              <a:tailEnd type="triangle" w="med" len="med"/>
            </a:ln>
          </p:spPr>
          <p:txBody>
            <a:bodyPr/>
            <a:lstStyle/>
            <a:p>
              <a:endParaRPr lang="en-US"/>
            </a:p>
          </p:txBody>
        </p:sp>
        <p:sp>
          <p:nvSpPr>
            <p:cNvPr id="32778" name="Line 889"/>
            <p:cNvSpPr>
              <a:spLocks noChangeShapeType="1"/>
            </p:cNvSpPr>
            <p:nvPr/>
          </p:nvSpPr>
          <p:spPr bwMode="auto">
            <a:xfrm>
              <a:off x="2018" y="3022"/>
              <a:ext cx="227" cy="0"/>
            </a:xfrm>
            <a:prstGeom prst="line">
              <a:avLst/>
            </a:prstGeom>
            <a:noFill/>
            <a:ln w="38100">
              <a:solidFill>
                <a:schemeClr val="tx1"/>
              </a:solidFill>
              <a:round/>
              <a:headEnd/>
              <a:tailEnd type="triangle" w="med" len="med"/>
            </a:ln>
          </p:spPr>
          <p:txBody>
            <a:bodyPr/>
            <a:lstStyle/>
            <a:p>
              <a:endParaRPr lang="en-US"/>
            </a:p>
          </p:txBody>
        </p:sp>
        <p:sp>
          <p:nvSpPr>
            <p:cNvPr id="32779" name="Line 890"/>
            <p:cNvSpPr>
              <a:spLocks noChangeShapeType="1"/>
            </p:cNvSpPr>
            <p:nvPr/>
          </p:nvSpPr>
          <p:spPr bwMode="auto">
            <a:xfrm>
              <a:off x="2018" y="3158"/>
              <a:ext cx="227" cy="0"/>
            </a:xfrm>
            <a:prstGeom prst="line">
              <a:avLst/>
            </a:prstGeom>
            <a:noFill/>
            <a:ln w="38100">
              <a:solidFill>
                <a:schemeClr val="tx1"/>
              </a:solidFill>
              <a:round/>
              <a:headEnd/>
              <a:tailEnd type="triangle" w="med" len="med"/>
            </a:ln>
          </p:spPr>
          <p:txBody>
            <a:bodyPr/>
            <a:lstStyle/>
            <a:p>
              <a:endParaRPr lang="en-US"/>
            </a:p>
          </p:txBody>
        </p:sp>
        <p:sp>
          <p:nvSpPr>
            <p:cNvPr id="32780" name="Line 891"/>
            <p:cNvSpPr>
              <a:spLocks noChangeShapeType="1"/>
            </p:cNvSpPr>
            <p:nvPr/>
          </p:nvSpPr>
          <p:spPr bwMode="auto">
            <a:xfrm>
              <a:off x="2003" y="3385"/>
              <a:ext cx="197" cy="136"/>
            </a:xfrm>
            <a:prstGeom prst="line">
              <a:avLst/>
            </a:prstGeom>
            <a:noFill/>
            <a:ln w="38100">
              <a:solidFill>
                <a:schemeClr val="tx1"/>
              </a:solidFill>
              <a:round/>
              <a:headEnd/>
              <a:tailEnd type="triangle" w="med" len="med"/>
            </a:ln>
          </p:spPr>
          <p:txBody>
            <a:bodyPr/>
            <a:lstStyle/>
            <a:p>
              <a:endParaRPr lang="en-US"/>
            </a:p>
          </p:txBody>
        </p:sp>
      </p:grpSp>
      <p:sp>
        <p:nvSpPr>
          <p:cNvPr id="51085" name="Text Box 909"/>
          <p:cNvSpPr txBox="1">
            <a:spLocks noChangeArrowheads="1"/>
          </p:cNvSpPr>
          <p:nvPr/>
        </p:nvSpPr>
        <p:spPr bwMode="auto">
          <a:xfrm>
            <a:off x="7086601" y="3810000"/>
            <a:ext cx="1141659" cy="369332"/>
          </a:xfrm>
          <a:prstGeom prst="rect">
            <a:avLst/>
          </a:prstGeom>
          <a:noFill/>
          <a:ln w="9525">
            <a:noFill/>
            <a:miter lim="800000"/>
            <a:headEnd/>
            <a:tailEnd/>
          </a:ln>
        </p:spPr>
        <p:txBody>
          <a:bodyPr wrap="none">
            <a:spAutoFit/>
          </a:bodyPr>
          <a:lstStyle/>
          <a:p>
            <a:pPr eaLnBrk="1" hangingPunct="1"/>
            <a:r>
              <a:rPr lang="fr-FR" b="1" dirty="0" err="1">
                <a:solidFill>
                  <a:srgbClr val="000066"/>
                </a:solidFill>
                <a:latin typeface="Trebuchet MS" pitchFamily="34" charset="0"/>
              </a:rPr>
              <a:t>Predicho</a:t>
            </a:r>
            <a:endParaRPr lang="fr-FR" b="1" dirty="0">
              <a:solidFill>
                <a:srgbClr val="000066"/>
              </a:solidFill>
              <a:latin typeface="Trebuchet MS" pitchFamily="34" charset="0"/>
            </a:endParaRPr>
          </a:p>
        </p:txBody>
      </p:sp>
      <p:sp>
        <p:nvSpPr>
          <p:cNvPr id="32788" name="Text Box 910"/>
          <p:cNvSpPr txBox="1">
            <a:spLocks noChangeArrowheads="1"/>
          </p:cNvSpPr>
          <p:nvPr/>
        </p:nvSpPr>
        <p:spPr bwMode="auto">
          <a:xfrm>
            <a:off x="7086601" y="5334001"/>
            <a:ext cx="649537" cy="369332"/>
          </a:xfrm>
          <a:prstGeom prst="rect">
            <a:avLst/>
          </a:prstGeom>
          <a:noFill/>
          <a:ln w="9525">
            <a:noFill/>
            <a:miter lim="800000"/>
            <a:headEnd/>
            <a:tailEnd/>
          </a:ln>
        </p:spPr>
        <p:txBody>
          <a:bodyPr wrap="none">
            <a:spAutoFit/>
          </a:bodyPr>
          <a:lstStyle/>
          <a:p>
            <a:pPr eaLnBrk="1" hangingPunct="1"/>
            <a:r>
              <a:rPr lang="fr-FR" b="1" dirty="0">
                <a:solidFill>
                  <a:srgbClr val="000066"/>
                </a:solidFill>
                <a:latin typeface="Trebuchet MS" pitchFamily="34" charset="0"/>
              </a:rPr>
              <a:t>Real</a:t>
            </a:r>
          </a:p>
        </p:txBody>
      </p:sp>
      <p:sp>
        <p:nvSpPr>
          <p:cNvPr id="51089" name="AutoShape 913"/>
          <p:cNvSpPr>
            <a:spLocks noChangeArrowheads="1"/>
          </p:cNvSpPr>
          <p:nvPr/>
        </p:nvSpPr>
        <p:spPr bwMode="auto">
          <a:xfrm flipH="1">
            <a:off x="5029200" y="6019801"/>
            <a:ext cx="1655762" cy="358775"/>
          </a:xfrm>
          <a:prstGeom prst="curvedUpArrow">
            <a:avLst>
              <a:gd name="adj1" fmla="val 92301"/>
              <a:gd name="adj2" fmla="val 184602"/>
              <a:gd name="adj3" fmla="val 33333"/>
            </a:avLst>
          </a:prstGeom>
          <a:solidFill>
            <a:srgbClr val="000066"/>
          </a:solidFill>
          <a:ln w="9525">
            <a:solidFill>
              <a:schemeClr val="tx1"/>
            </a:solidFill>
            <a:miter lim="800000"/>
            <a:headEnd/>
            <a:tailEnd/>
          </a:ln>
        </p:spPr>
        <p:txBody>
          <a:bodyPr wrap="none" anchor="ctr"/>
          <a:lstStyle/>
          <a:p>
            <a:pPr eaLnBrk="1" hangingPunct="1"/>
            <a:endParaRPr lang="en-US"/>
          </a:p>
        </p:txBody>
      </p:sp>
      <p:grpSp>
        <p:nvGrpSpPr>
          <p:cNvPr id="3" name="Group 915"/>
          <p:cNvGrpSpPr>
            <a:grpSpLocks/>
          </p:cNvGrpSpPr>
          <p:nvPr/>
        </p:nvGrpSpPr>
        <p:grpSpPr bwMode="auto">
          <a:xfrm>
            <a:off x="8458201" y="5105400"/>
            <a:ext cx="576263" cy="431800"/>
            <a:chOff x="4286" y="3158"/>
            <a:chExt cx="363" cy="272"/>
          </a:xfrm>
        </p:grpSpPr>
        <p:sp>
          <p:nvSpPr>
            <p:cNvPr id="32792" name="AutoShape 908"/>
            <p:cNvSpPr>
              <a:spLocks noChangeArrowheads="1"/>
            </p:cNvSpPr>
            <p:nvPr/>
          </p:nvSpPr>
          <p:spPr bwMode="auto">
            <a:xfrm>
              <a:off x="4286" y="3158"/>
              <a:ext cx="363" cy="272"/>
            </a:xfrm>
            <a:prstGeom prst="upDownArrow">
              <a:avLst>
                <a:gd name="adj1" fmla="val 50000"/>
                <a:gd name="adj2" fmla="val 20000"/>
              </a:avLst>
            </a:prstGeom>
            <a:noFill/>
            <a:ln w="38100">
              <a:solidFill>
                <a:srgbClr val="FF6600"/>
              </a:solidFill>
              <a:miter lim="800000"/>
              <a:headEnd/>
              <a:tailEnd/>
            </a:ln>
          </p:spPr>
          <p:txBody>
            <a:bodyPr wrap="none" anchor="ctr"/>
            <a:lstStyle/>
            <a:p>
              <a:pPr eaLnBrk="1" hangingPunct="1"/>
              <a:endParaRPr lang="en-US"/>
            </a:p>
          </p:txBody>
        </p:sp>
        <p:sp>
          <p:nvSpPr>
            <p:cNvPr id="32793" name="Text Box 914"/>
            <p:cNvSpPr txBox="1">
              <a:spLocks noChangeArrowheads="1"/>
            </p:cNvSpPr>
            <p:nvPr/>
          </p:nvSpPr>
          <p:spPr bwMode="auto">
            <a:xfrm>
              <a:off x="4365" y="3190"/>
              <a:ext cx="198" cy="231"/>
            </a:xfrm>
            <a:prstGeom prst="rect">
              <a:avLst/>
            </a:prstGeom>
            <a:noFill/>
            <a:ln w="9525">
              <a:noFill/>
              <a:miter lim="800000"/>
              <a:headEnd/>
              <a:tailEnd/>
            </a:ln>
          </p:spPr>
          <p:txBody>
            <a:bodyPr wrap="none">
              <a:spAutoFit/>
            </a:bodyPr>
            <a:lstStyle/>
            <a:p>
              <a:pPr eaLnBrk="1" hangingPunct="1"/>
              <a:r>
                <a:rPr lang="fr-FR" b="1">
                  <a:solidFill>
                    <a:srgbClr val="FF6600"/>
                  </a:solidFill>
                  <a:latin typeface="Trebuchet MS" pitchFamily="34" charset="0"/>
                </a:rPr>
                <a:t>E</a:t>
              </a:r>
            </a:p>
          </p:txBody>
        </p:sp>
      </p:grpSp>
      <p:sp>
        <p:nvSpPr>
          <p:cNvPr id="51102" name="AutoShape 926"/>
          <p:cNvSpPr>
            <a:spLocks noChangeArrowheads="1"/>
          </p:cNvSpPr>
          <p:nvPr/>
        </p:nvSpPr>
        <p:spPr bwMode="auto">
          <a:xfrm>
            <a:off x="5181601" y="4394201"/>
            <a:ext cx="1584325" cy="1008063"/>
          </a:xfrm>
          <a:prstGeom prst="rightArrow">
            <a:avLst>
              <a:gd name="adj1" fmla="val 50000"/>
              <a:gd name="adj2" fmla="val 39291"/>
            </a:avLst>
          </a:prstGeom>
          <a:solidFill>
            <a:srgbClr val="000066"/>
          </a:solidFill>
          <a:ln w="9525">
            <a:solidFill>
              <a:schemeClr val="tx1"/>
            </a:solidFill>
            <a:miter lim="800000"/>
            <a:headEnd/>
            <a:tailEnd/>
          </a:ln>
        </p:spPr>
        <p:txBody>
          <a:bodyPr wrap="none" anchor="ctr"/>
          <a:lstStyle/>
          <a:p>
            <a:pPr eaLnBrk="1" hangingPunct="1"/>
            <a:endParaRPr lang="en-US"/>
          </a:p>
        </p:txBody>
      </p:sp>
      <p:grpSp>
        <p:nvGrpSpPr>
          <p:cNvPr id="4" name="Group 565"/>
          <p:cNvGrpSpPr/>
          <p:nvPr/>
        </p:nvGrpSpPr>
        <p:grpSpPr>
          <a:xfrm>
            <a:off x="8610600" y="5181601"/>
            <a:ext cx="299958" cy="307777"/>
            <a:chOff x="8001000" y="5257800"/>
            <a:chExt cx="299958" cy="307777"/>
          </a:xfrm>
        </p:grpSpPr>
        <p:sp>
          <p:nvSpPr>
            <p:cNvPr id="32799" name="AutoShape 929"/>
            <p:cNvSpPr>
              <a:spLocks noChangeArrowheads="1"/>
            </p:cNvSpPr>
            <p:nvPr/>
          </p:nvSpPr>
          <p:spPr bwMode="auto">
            <a:xfrm>
              <a:off x="8001000" y="5257800"/>
              <a:ext cx="287338" cy="288924"/>
            </a:xfrm>
            <a:prstGeom prst="upDownArrow">
              <a:avLst>
                <a:gd name="adj1" fmla="val 50000"/>
                <a:gd name="adj2" fmla="val 20110"/>
              </a:avLst>
            </a:prstGeom>
            <a:noFill/>
            <a:ln w="38100">
              <a:solidFill>
                <a:srgbClr val="FF6600"/>
              </a:solidFill>
              <a:miter lim="800000"/>
              <a:headEnd/>
              <a:tailEnd/>
            </a:ln>
          </p:spPr>
          <p:txBody>
            <a:bodyPr wrap="none" anchor="ctr"/>
            <a:lstStyle/>
            <a:p>
              <a:pPr eaLnBrk="1" hangingPunct="1"/>
              <a:endParaRPr lang="en-US"/>
            </a:p>
          </p:txBody>
        </p:sp>
        <p:sp>
          <p:nvSpPr>
            <p:cNvPr id="32800" name="Text Box 930"/>
            <p:cNvSpPr txBox="1">
              <a:spLocks noChangeArrowheads="1"/>
            </p:cNvSpPr>
            <p:nvPr/>
          </p:nvSpPr>
          <p:spPr bwMode="auto">
            <a:xfrm>
              <a:off x="8013700" y="5257800"/>
              <a:ext cx="287258" cy="307777"/>
            </a:xfrm>
            <a:prstGeom prst="rect">
              <a:avLst/>
            </a:prstGeom>
            <a:noFill/>
            <a:ln w="9525">
              <a:noFill/>
              <a:miter lim="800000"/>
              <a:headEnd/>
              <a:tailEnd/>
            </a:ln>
          </p:spPr>
          <p:txBody>
            <a:bodyPr wrap="none">
              <a:spAutoFit/>
            </a:bodyPr>
            <a:lstStyle/>
            <a:p>
              <a:pPr eaLnBrk="1" hangingPunct="1"/>
              <a:r>
                <a:rPr lang="fr-FR" sz="1400" b="1" dirty="0">
                  <a:solidFill>
                    <a:srgbClr val="FF6600"/>
                  </a:solidFill>
                  <a:latin typeface="Trebuchet MS" pitchFamily="34" charset="0"/>
                </a:rPr>
                <a:t>E</a:t>
              </a:r>
            </a:p>
          </p:txBody>
        </p:sp>
      </p:grpSp>
      <p:grpSp>
        <p:nvGrpSpPr>
          <p:cNvPr id="5" name="Group 3"/>
          <p:cNvGrpSpPr>
            <a:grpSpLocks noChangeAspect="1"/>
          </p:cNvGrpSpPr>
          <p:nvPr/>
        </p:nvGrpSpPr>
        <p:grpSpPr bwMode="auto">
          <a:xfrm>
            <a:off x="3421064" y="711417"/>
            <a:ext cx="4902236" cy="2527277"/>
            <a:chOff x="1629" y="949"/>
            <a:chExt cx="2446" cy="1261"/>
          </a:xfrm>
        </p:grpSpPr>
        <p:sp>
          <p:nvSpPr>
            <p:cNvPr id="81922" name="AutoShape 2"/>
            <p:cNvSpPr>
              <a:spLocks noChangeAspect="1" noChangeArrowheads="1" noTextEdit="1"/>
            </p:cNvSpPr>
            <p:nvPr/>
          </p:nvSpPr>
          <p:spPr bwMode="auto">
            <a:xfrm>
              <a:off x="1632" y="952"/>
              <a:ext cx="2441" cy="12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204"/>
            <p:cNvGrpSpPr>
              <a:grpSpLocks/>
            </p:cNvGrpSpPr>
            <p:nvPr/>
          </p:nvGrpSpPr>
          <p:grpSpPr bwMode="auto">
            <a:xfrm>
              <a:off x="1635" y="955"/>
              <a:ext cx="2435" cy="1255"/>
              <a:chOff x="1635" y="955"/>
              <a:chExt cx="2435" cy="1255"/>
            </a:xfrm>
          </p:grpSpPr>
          <p:sp>
            <p:nvSpPr>
              <p:cNvPr id="81924" name="Rectangle 4"/>
              <p:cNvSpPr>
                <a:spLocks noChangeArrowheads="1"/>
              </p:cNvSpPr>
              <p:nvPr/>
            </p:nvSpPr>
            <p:spPr bwMode="auto">
              <a:xfrm>
                <a:off x="1939" y="955"/>
                <a:ext cx="921" cy="97"/>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25" name="Rectangle 5"/>
              <p:cNvSpPr>
                <a:spLocks noChangeArrowheads="1"/>
              </p:cNvSpPr>
              <p:nvPr/>
            </p:nvSpPr>
            <p:spPr bwMode="auto">
              <a:xfrm>
                <a:off x="2859" y="955"/>
                <a:ext cx="1211" cy="97"/>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26" name="Rectangle 6"/>
              <p:cNvSpPr>
                <a:spLocks noChangeArrowheads="1"/>
              </p:cNvSpPr>
              <p:nvPr/>
            </p:nvSpPr>
            <p:spPr bwMode="auto">
              <a:xfrm>
                <a:off x="1635" y="1051"/>
                <a:ext cx="304" cy="1154"/>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27" name="Rectangle 7"/>
              <p:cNvSpPr>
                <a:spLocks noChangeArrowheads="1"/>
              </p:cNvSpPr>
              <p:nvPr/>
            </p:nvSpPr>
            <p:spPr bwMode="auto">
              <a:xfrm>
                <a:off x="1990" y="955"/>
                <a:ext cx="7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V1</a:t>
                </a:r>
                <a:endParaRPr lang="en-US" dirty="0">
                  <a:latin typeface="Arial" pitchFamily="34" charset="0"/>
                  <a:cs typeface="Arial" pitchFamily="34" charset="0"/>
                </a:endParaRPr>
              </a:p>
            </p:txBody>
          </p:sp>
          <p:sp>
            <p:nvSpPr>
              <p:cNvPr id="81928" name="Rectangle 8"/>
              <p:cNvSpPr>
                <a:spLocks noChangeArrowheads="1"/>
              </p:cNvSpPr>
              <p:nvPr/>
            </p:nvSpPr>
            <p:spPr bwMode="auto">
              <a:xfrm>
                <a:off x="2135" y="955"/>
                <a:ext cx="7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a:solidFill>
                      <a:srgbClr val="000000"/>
                    </a:solidFill>
                    <a:latin typeface="Trebuchet MS" pitchFamily="34" charset="0"/>
                    <a:cs typeface="Arial" pitchFamily="34" charset="0"/>
                  </a:rPr>
                  <a:t>V2</a:t>
                </a:r>
                <a:endParaRPr lang="en-US">
                  <a:latin typeface="Arial" pitchFamily="34" charset="0"/>
                  <a:cs typeface="Arial" pitchFamily="34" charset="0"/>
                </a:endParaRPr>
              </a:p>
            </p:txBody>
          </p:sp>
          <p:sp>
            <p:nvSpPr>
              <p:cNvPr id="81929" name="Rectangle 9"/>
              <p:cNvSpPr>
                <a:spLocks noChangeArrowheads="1"/>
              </p:cNvSpPr>
              <p:nvPr/>
            </p:nvSpPr>
            <p:spPr bwMode="auto">
              <a:xfrm>
                <a:off x="2249" y="955"/>
                <a:ext cx="7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a:solidFill>
                      <a:srgbClr val="000000"/>
                    </a:solidFill>
                    <a:latin typeface="Trebuchet MS" pitchFamily="34" charset="0"/>
                    <a:cs typeface="Arial" pitchFamily="34" charset="0"/>
                  </a:rPr>
                  <a:t>V3</a:t>
                </a:r>
                <a:endParaRPr lang="en-US">
                  <a:latin typeface="Arial" pitchFamily="34" charset="0"/>
                  <a:cs typeface="Arial" pitchFamily="34" charset="0"/>
                </a:endParaRPr>
              </a:p>
            </p:txBody>
          </p:sp>
          <p:sp>
            <p:nvSpPr>
              <p:cNvPr id="81930" name="Rectangle 10"/>
              <p:cNvSpPr>
                <a:spLocks noChangeArrowheads="1"/>
              </p:cNvSpPr>
              <p:nvPr/>
            </p:nvSpPr>
            <p:spPr bwMode="auto">
              <a:xfrm>
                <a:off x="2376" y="955"/>
                <a:ext cx="7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a:solidFill>
                      <a:srgbClr val="000000"/>
                    </a:solidFill>
                    <a:latin typeface="Trebuchet MS" pitchFamily="34" charset="0"/>
                    <a:cs typeface="Arial" pitchFamily="34" charset="0"/>
                  </a:rPr>
                  <a:t>V4</a:t>
                </a:r>
                <a:endParaRPr lang="en-US">
                  <a:latin typeface="Arial" pitchFamily="34" charset="0"/>
                  <a:cs typeface="Arial" pitchFamily="34" charset="0"/>
                </a:endParaRPr>
              </a:p>
            </p:txBody>
          </p:sp>
          <p:sp>
            <p:nvSpPr>
              <p:cNvPr id="81931" name="Rectangle 11"/>
              <p:cNvSpPr>
                <a:spLocks noChangeArrowheads="1"/>
              </p:cNvSpPr>
              <p:nvPr/>
            </p:nvSpPr>
            <p:spPr bwMode="auto">
              <a:xfrm>
                <a:off x="2515" y="955"/>
                <a:ext cx="7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a:solidFill>
                      <a:srgbClr val="000000"/>
                    </a:solidFill>
                    <a:latin typeface="Trebuchet MS" pitchFamily="34" charset="0"/>
                    <a:cs typeface="Arial" pitchFamily="34" charset="0"/>
                  </a:rPr>
                  <a:t>V5</a:t>
                </a:r>
                <a:endParaRPr lang="en-US">
                  <a:latin typeface="Arial" pitchFamily="34" charset="0"/>
                  <a:cs typeface="Arial" pitchFamily="34" charset="0"/>
                </a:endParaRPr>
              </a:p>
            </p:txBody>
          </p:sp>
          <p:sp>
            <p:nvSpPr>
              <p:cNvPr id="81932" name="Rectangle 12"/>
              <p:cNvSpPr>
                <a:spLocks noChangeArrowheads="1"/>
              </p:cNvSpPr>
              <p:nvPr/>
            </p:nvSpPr>
            <p:spPr bwMode="auto">
              <a:xfrm>
                <a:off x="2642" y="955"/>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1933" name="Rectangle 13"/>
              <p:cNvSpPr>
                <a:spLocks noChangeArrowheads="1"/>
              </p:cNvSpPr>
              <p:nvPr/>
            </p:nvSpPr>
            <p:spPr bwMode="auto">
              <a:xfrm>
                <a:off x="2728" y="955"/>
                <a:ext cx="11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V60</a:t>
                </a:r>
                <a:endParaRPr lang="en-US" dirty="0">
                  <a:latin typeface="Arial" pitchFamily="34" charset="0"/>
                  <a:cs typeface="Arial" pitchFamily="34" charset="0"/>
                </a:endParaRPr>
              </a:p>
            </p:txBody>
          </p:sp>
          <p:sp>
            <p:nvSpPr>
              <p:cNvPr id="81934" name="Rectangle 14"/>
              <p:cNvSpPr>
                <a:spLocks noChangeArrowheads="1"/>
              </p:cNvSpPr>
              <p:nvPr/>
            </p:nvSpPr>
            <p:spPr bwMode="auto">
              <a:xfrm>
                <a:off x="2887" y="955"/>
                <a:ext cx="0" cy="13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endParaRPr lang="en-US" sz="1400" dirty="0">
                  <a:latin typeface="Arial" pitchFamily="34" charset="0"/>
                  <a:cs typeface="Arial" pitchFamily="34" charset="0"/>
                </a:endParaRPr>
              </a:p>
            </p:txBody>
          </p:sp>
          <p:sp>
            <p:nvSpPr>
              <p:cNvPr id="81935" name="Rectangle 15"/>
              <p:cNvSpPr>
                <a:spLocks noChangeArrowheads="1"/>
              </p:cNvSpPr>
              <p:nvPr/>
            </p:nvSpPr>
            <p:spPr bwMode="auto">
              <a:xfrm>
                <a:off x="3075" y="960"/>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L 2</a:t>
                </a:r>
                <a:endParaRPr lang="en-US" dirty="0">
                  <a:latin typeface="Arial" pitchFamily="34" charset="0"/>
                  <a:cs typeface="Arial" pitchFamily="34" charset="0"/>
                </a:endParaRPr>
              </a:p>
            </p:txBody>
          </p:sp>
          <p:sp>
            <p:nvSpPr>
              <p:cNvPr id="81936" name="Rectangle 16"/>
              <p:cNvSpPr>
                <a:spLocks noChangeArrowheads="1"/>
              </p:cNvSpPr>
              <p:nvPr/>
            </p:nvSpPr>
            <p:spPr bwMode="auto">
              <a:xfrm>
                <a:off x="3219" y="960"/>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L 3</a:t>
                </a:r>
                <a:endParaRPr lang="en-US" dirty="0">
                  <a:latin typeface="Arial" pitchFamily="34" charset="0"/>
                  <a:cs typeface="Arial" pitchFamily="34" charset="0"/>
                </a:endParaRPr>
              </a:p>
            </p:txBody>
          </p:sp>
          <p:sp>
            <p:nvSpPr>
              <p:cNvPr id="81937" name="Rectangle 17"/>
              <p:cNvSpPr>
                <a:spLocks noChangeArrowheads="1"/>
              </p:cNvSpPr>
              <p:nvPr/>
            </p:nvSpPr>
            <p:spPr bwMode="auto">
              <a:xfrm>
                <a:off x="3379" y="955"/>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L 4</a:t>
                </a:r>
                <a:endParaRPr lang="en-US" dirty="0">
                  <a:latin typeface="Arial" pitchFamily="34" charset="0"/>
                  <a:cs typeface="Arial" pitchFamily="34" charset="0"/>
                </a:endParaRPr>
              </a:p>
            </p:txBody>
          </p:sp>
          <p:sp>
            <p:nvSpPr>
              <p:cNvPr id="81938" name="Rectangle 18"/>
              <p:cNvSpPr>
                <a:spLocks noChangeArrowheads="1"/>
              </p:cNvSpPr>
              <p:nvPr/>
            </p:nvSpPr>
            <p:spPr bwMode="auto">
              <a:xfrm>
                <a:off x="3544" y="955"/>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L 5</a:t>
                </a:r>
                <a:endParaRPr lang="en-US" dirty="0">
                  <a:latin typeface="Arial" pitchFamily="34" charset="0"/>
                  <a:cs typeface="Arial" pitchFamily="34" charset="0"/>
                </a:endParaRPr>
              </a:p>
            </p:txBody>
          </p:sp>
          <p:sp>
            <p:nvSpPr>
              <p:cNvPr id="81939" name="Rectangle 19"/>
              <p:cNvSpPr>
                <a:spLocks noChangeArrowheads="1"/>
              </p:cNvSpPr>
              <p:nvPr/>
            </p:nvSpPr>
            <p:spPr bwMode="auto">
              <a:xfrm>
                <a:off x="3707" y="955"/>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i="1">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1940" name="Rectangle 20"/>
              <p:cNvSpPr>
                <a:spLocks noChangeArrowheads="1"/>
              </p:cNvSpPr>
              <p:nvPr/>
            </p:nvSpPr>
            <p:spPr bwMode="auto">
              <a:xfrm>
                <a:off x="3816" y="955"/>
                <a:ext cx="222"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i="1" dirty="0">
                    <a:solidFill>
                      <a:srgbClr val="000000"/>
                    </a:solidFill>
                    <a:latin typeface="Trebuchet MS" pitchFamily="34" charset="0"/>
                    <a:cs typeface="Arial" pitchFamily="34" charset="0"/>
                  </a:rPr>
                  <a:t>Kg/</a:t>
                </a:r>
                <a:r>
                  <a:rPr lang="en-US" sz="800" b="1" i="1" dirty="0" err="1">
                    <a:solidFill>
                      <a:srgbClr val="000000"/>
                    </a:solidFill>
                    <a:latin typeface="Trebuchet MS" pitchFamily="34" charset="0"/>
                    <a:cs typeface="Arial" pitchFamily="34" charset="0"/>
                  </a:rPr>
                  <a:t>lote</a:t>
                </a:r>
                <a:endParaRPr lang="en-US" dirty="0">
                  <a:latin typeface="Arial" pitchFamily="34" charset="0"/>
                  <a:cs typeface="Arial" pitchFamily="34" charset="0"/>
                </a:endParaRPr>
              </a:p>
            </p:txBody>
          </p:sp>
          <p:sp>
            <p:nvSpPr>
              <p:cNvPr id="81941" name="Rectangle 21"/>
              <p:cNvSpPr>
                <a:spLocks noChangeArrowheads="1"/>
              </p:cNvSpPr>
              <p:nvPr/>
            </p:nvSpPr>
            <p:spPr bwMode="auto">
              <a:xfrm>
                <a:off x="1718" y="1051"/>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1</a:t>
                </a:r>
                <a:endParaRPr lang="en-US" dirty="0">
                  <a:latin typeface="Arial" pitchFamily="34" charset="0"/>
                  <a:cs typeface="Arial" pitchFamily="34" charset="0"/>
                </a:endParaRPr>
              </a:p>
            </p:txBody>
          </p:sp>
          <p:sp>
            <p:nvSpPr>
              <p:cNvPr id="81942" name="Rectangle 22"/>
              <p:cNvSpPr>
                <a:spLocks noChangeArrowheads="1"/>
              </p:cNvSpPr>
              <p:nvPr/>
            </p:nvSpPr>
            <p:spPr bwMode="auto">
              <a:xfrm>
                <a:off x="1984" y="1051"/>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1943" name="Rectangle 23"/>
              <p:cNvSpPr>
                <a:spLocks noChangeArrowheads="1"/>
              </p:cNvSpPr>
              <p:nvPr/>
            </p:nvSpPr>
            <p:spPr bwMode="auto">
              <a:xfrm>
                <a:off x="2139" y="1051"/>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18</a:t>
                </a:r>
                <a:endParaRPr lang="en-US">
                  <a:latin typeface="Arial" pitchFamily="34" charset="0"/>
                  <a:cs typeface="Arial" pitchFamily="34" charset="0"/>
                </a:endParaRPr>
              </a:p>
            </p:txBody>
          </p:sp>
          <p:sp>
            <p:nvSpPr>
              <p:cNvPr id="81944" name="Rectangle 24"/>
              <p:cNvSpPr>
                <a:spLocks noChangeArrowheads="1"/>
              </p:cNvSpPr>
              <p:nvPr/>
            </p:nvSpPr>
            <p:spPr bwMode="auto">
              <a:xfrm>
                <a:off x="2270" y="1051"/>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a:t>
                </a:r>
                <a:endParaRPr lang="en-US">
                  <a:latin typeface="Arial" pitchFamily="34" charset="0"/>
                  <a:cs typeface="Arial" pitchFamily="34" charset="0"/>
                </a:endParaRPr>
              </a:p>
            </p:txBody>
          </p:sp>
          <p:sp>
            <p:nvSpPr>
              <p:cNvPr id="81945" name="Rectangle 25"/>
              <p:cNvSpPr>
                <a:spLocks noChangeArrowheads="1"/>
              </p:cNvSpPr>
              <p:nvPr/>
            </p:nvSpPr>
            <p:spPr bwMode="auto">
              <a:xfrm>
                <a:off x="2364" y="1051"/>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312</a:t>
                </a:r>
                <a:endParaRPr lang="en-US">
                  <a:latin typeface="Arial" pitchFamily="34" charset="0"/>
                  <a:cs typeface="Arial" pitchFamily="34" charset="0"/>
                </a:endParaRPr>
              </a:p>
            </p:txBody>
          </p:sp>
          <p:sp>
            <p:nvSpPr>
              <p:cNvPr id="81946" name="Rectangle 26"/>
              <p:cNvSpPr>
                <a:spLocks noChangeArrowheads="1"/>
              </p:cNvSpPr>
              <p:nvPr/>
            </p:nvSpPr>
            <p:spPr bwMode="auto">
              <a:xfrm>
                <a:off x="2509" y="1051"/>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0.3</a:t>
                </a:r>
                <a:endParaRPr lang="en-US">
                  <a:latin typeface="Arial" pitchFamily="34" charset="0"/>
                  <a:cs typeface="Arial" pitchFamily="34" charset="0"/>
                </a:endParaRPr>
              </a:p>
            </p:txBody>
          </p:sp>
          <p:sp>
            <p:nvSpPr>
              <p:cNvPr id="81947" name="Rectangle 27"/>
              <p:cNvSpPr>
                <a:spLocks noChangeArrowheads="1"/>
              </p:cNvSpPr>
              <p:nvPr/>
            </p:nvSpPr>
            <p:spPr bwMode="auto">
              <a:xfrm>
                <a:off x="2642" y="1051"/>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1948" name="Rectangle 28"/>
              <p:cNvSpPr>
                <a:spLocks noChangeArrowheads="1"/>
              </p:cNvSpPr>
              <p:nvPr/>
            </p:nvSpPr>
            <p:spPr bwMode="auto">
              <a:xfrm>
                <a:off x="2752" y="1051"/>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89</a:t>
                </a:r>
                <a:endParaRPr lang="en-US">
                  <a:latin typeface="Arial" pitchFamily="34" charset="0"/>
                  <a:cs typeface="Arial" pitchFamily="34" charset="0"/>
                </a:endParaRPr>
              </a:p>
            </p:txBody>
          </p:sp>
          <p:sp>
            <p:nvSpPr>
              <p:cNvPr id="81949" name="Rectangle 29"/>
              <p:cNvSpPr>
                <a:spLocks noChangeArrowheads="1"/>
              </p:cNvSpPr>
              <p:nvPr/>
            </p:nvSpPr>
            <p:spPr bwMode="auto">
              <a:xfrm>
                <a:off x="2927" y="1051"/>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50" name="Rectangle 30"/>
              <p:cNvSpPr>
                <a:spLocks noChangeArrowheads="1"/>
              </p:cNvSpPr>
              <p:nvPr/>
            </p:nvSpPr>
            <p:spPr bwMode="auto">
              <a:xfrm>
                <a:off x="3092" y="1051"/>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1</a:t>
                </a:r>
                <a:endParaRPr lang="en-US" dirty="0">
                  <a:latin typeface="Arial" pitchFamily="34" charset="0"/>
                  <a:cs typeface="Arial" pitchFamily="34" charset="0"/>
                </a:endParaRPr>
              </a:p>
            </p:txBody>
          </p:sp>
          <p:sp>
            <p:nvSpPr>
              <p:cNvPr id="81951" name="Rectangle 31"/>
              <p:cNvSpPr>
                <a:spLocks noChangeArrowheads="1"/>
              </p:cNvSpPr>
              <p:nvPr/>
            </p:nvSpPr>
            <p:spPr bwMode="auto">
              <a:xfrm>
                <a:off x="3256" y="1051"/>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52" name="Rectangle 32"/>
              <p:cNvSpPr>
                <a:spLocks noChangeArrowheads="1"/>
              </p:cNvSpPr>
              <p:nvPr/>
            </p:nvSpPr>
            <p:spPr bwMode="auto">
              <a:xfrm>
                <a:off x="3420" y="1051"/>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1953" name="Rectangle 33"/>
              <p:cNvSpPr>
                <a:spLocks noChangeArrowheads="1"/>
              </p:cNvSpPr>
              <p:nvPr/>
            </p:nvSpPr>
            <p:spPr bwMode="auto">
              <a:xfrm>
                <a:off x="3585" y="1051"/>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54" name="Rectangle 34"/>
              <p:cNvSpPr>
                <a:spLocks noChangeArrowheads="1"/>
              </p:cNvSpPr>
              <p:nvPr/>
            </p:nvSpPr>
            <p:spPr bwMode="auto">
              <a:xfrm>
                <a:off x="3713" y="1051"/>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a:t>
                </a:r>
                <a:endParaRPr lang="en-US" dirty="0">
                  <a:latin typeface="Arial" pitchFamily="34" charset="0"/>
                  <a:cs typeface="Arial" pitchFamily="34" charset="0"/>
                </a:endParaRPr>
              </a:p>
            </p:txBody>
          </p:sp>
          <p:sp>
            <p:nvSpPr>
              <p:cNvPr id="81955" name="Rectangle 35"/>
              <p:cNvSpPr>
                <a:spLocks noChangeArrowheads="1"/>
              </p:cNvSpPr>
              <p:nvPr/>
            </p:nvSpPr>
            <p:spPr bwMode="auto">
              <a:xfrm>
                <a:off x="3840" y="1056"/>
                <a:ext cx="12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2.39</a:t>
                </a:r>
                <a:endParaRPr lang="en-US" dirty="0">
                  <a:latin typeface="Arial" pitchFamily="34" charset="0"/>
                  <a:cs typeface="Arial" pitchFamily="34" charset="0"/>
                </a:endParaRPr>
              </a:p>
            </p:txBody>
          </p:sp>
          <p:sp>
            <p:nvSpPr>
              <p:cNvPr id="81956" name="Rectangle 36"/>
              <p:cNvSpPr>
                <a:spLocks noChangeArrowheads="1"/>
              </p:cNvSpPr>
              <p:nvPr/>
            </p:nvSpPr>
            <p:spPr bwMode="auto">
              <a:xfrm>
                <a:off x="1718" y="1147"/>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2</a:t>
                </a:r>
                <a:endParaRPr lang="en-US" dirty="0">
                  <a:latin typeface="Arial" pitchFamily="34" charset="0"/>
                  <a:cs typeface="Arial" pitchFamily="34" charset="0"/>
                </a:endParaRPr>
              </a:p>
            </p:txBody>
          </p:sp>
          <p:sp>
            <p:nvSpPr>
              <p:cNvPr id="81957" name="Rectangle 37"/>
              <p:cNvSpPr>
                <a:spLocks noChangeArrowheads="1"/>
              </p:cNvSpPr>
              <p:nvPr/>
            </p:nvSpPr>
            <p:spPr bwMode="auto">
              <a:xfrm>
                <a:off x="1984" y="1147"/>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0.2</a:t>
                </a:r>
                <a:endParaRPr lang="en-US">
                  <a:latin typeface="Arial" pitchFamily="34" charset="0"/>
                  <a:cs typeface="Arial" pitchFamily="34" charset="0"/>
                </a:endParaRPr>
              </a:p>
            </p:txBody>
          </p:sp>
          <p:sp>
            <p:nvSpPr>
              <p:cNvPr id="81958" name="Rectangle 38"/>
              <p:cNvSpPr>
                <a:spLocks noChangeArrowheads="1"/>
              </p:cNvSpPr>
              <p:nvPr/>
            </p:nvSpPr>
            <p:spPr bwMode="auto">
              <a:xfrm>
                <a:off x="2139" y="1147"/>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15</a:t>
                </a:r>
                <a:endParaRPr lang="en-US">
                  <a:latin typeface="Arial" pitchFamily="34" charset="0"/>
                  <a:cs typeface="Arial" pitchFamily="34" charset="0"/>
                </a:endParaRPr>
              </a:p>
            </p:txBody>
          </p:sp>
          <p:sp>
            <p:nvSpPr>
              <p:cNvPr id="81959" name="Rectangle 39"/>
              <p:cNvSpPr>
                <a:spLocks noChangeArrowheads="1"/>
              </p:cNvSpPr>
              <p:nvPr/>
            </p:nvSpPr>
            <p:spPr bwMode="auto">
              <a:xfrm>
                <a:off x="2270" y="1147"/>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4</a:t>
                </a:r>
                <a:endParaRPr lang="en-US">
                  <a:latin typeface="Arial" pitchFamily="34" charset="0"/>
                  <a:cs typeface="Arial" pitchFamily="34" charset="0"/>
                </a:endParaRPr>
              </a:p>
            </p:txBody>
          </p:sp>
          <p:sp>
            <p:nvSpPr>
              <p:cNvPr id="81960" name="Rectangle 40"/>
              <p:cNvSpPr>
                <a:spLocks noChangeArrowheads="1"/>
              </p:cNvSpPr>
              <p:nvPr/>
            </p:nvSpPr>
            <p:spPr bwMode="auto">
              <a:xfrm>
                <a:off x="2364" y="1147"/>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526</a:t>
                </a:r>
                <a:endParaRPr lang="en-US">
                  <a:latin typeface="Arial" pitchFamily="34" charset="0"/>
                  <a:cs typeface="Arial" pitchFamily="34" charset="0"/>
                </a:endParaRPr>
              </a:p>
            </p:txBody>
          </p:sp>
          <p:sp>
            <p:nvSpPr>
              <p:cNvPr id="81961" name="Rectangle 41"/>
              <p:cNvSpPr>
                <a:spLocks noChangeArrowheads="1"/>
              </p:cNvSpPr>
              <p:nvPr/>
            </p:nvSpPr>
            <p:spPr bwMode="auto">
              <a:xfrm>
                <a:off x="2509" y="1147"/>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1962" name="Rectangle 42"/>
              <p:cNvSpPr>
                <a:spLocks noChangeArrowheads="1"/>
              </p:cNvSpPr>
              <p:nvPr/>
            </p:nvSpPr>
            <p:spPr bwMode="auto">
              <a:xfrm>
                <a:off x="2642" y="1147"/>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1963" name="Rectangle 43"/>
              <p:cNvSpPr>
                <a:spLocks noChangeArrowheads="1"/>
              </p:cNvSpPr>
              <p:nvPr/>
            </p:nvSpPr>
            <p:spPr bwMode="auto">
              <a:xfrm>
                <a:off x="2752" y="1147"/>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52</a:t>
                </a:r>
                <a:endParaRPr lang="en-US">
                  <a:latin typeface="Arial" pitchFamily="34" charset="0"/>
                  <a:cs typeface="Arial" pitchFamily="34" charset="0"/>
                </a:endParaRPr>
              </a:p>
            </p:txBody>
          </p:sp>
          <p:sp>
            <p:nvSpPr>
              <p:cNvPr id="81964" name="Rectangle 44"/>
              <p:cNvSpPr>
                <a:spLocks noChangeArrowheads="1"/>
              </p:cNvSpPr>
              <p:nvPr/>
            </p:nvSpPr>
            <p:spPr bwMode="auto">
              <a:xfrm>
                <a:off x="2927" y="1147"/>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1965" name="Rectangle 45"/>
              <p:cNvSpPr>
                <a:spLocks noChangeArrowheads="1"/>
              </p:cNvSpPr>
              <p:nvPr/>
            </p:nvSpPr>
            <p:spPr bwMode="auto">
              <a:xfrm>
                <a:off x="3092" y="1147"/>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66" name="Rectangle 46"/>
              <p:cNvSpPr>
                <a:spLocks noChangeArrowheads="1"/>
              </p:cNvSpPr>
              <p:nvPr/>
            </p:nvSpPr>
            <p:spPr bwMode="auto">
              <a:xfrm>
                <a:off x="3256" y="1147"/>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67" name="Rectangle 47"/>
              <p:cNvSpPr>
                <a:spLocks noChangeArrowheads="1"/>
              </p:cNvSpPr>
              <p:nvPr/>
            </p:nvSpPr>
            <p:spPr bwMode="auto">
              <a:xfrm>
                <a:off x="3420" y="1147"/>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68" name="Rectangle 48"/>
              <p:cNvSpPr>
                <a:spLocks noChangeArrowheads="1"/>
              </p:cNvSpPr>
              <p:nvPr/>
            </p:nvSpPr>
            <p:spPr bwMode="auto">
              <a:xfrm>
                <a:off x="3585" y="1147"/>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1969" name="Rectangle 49"/>
              <p:cNvSpPr>
                <a:spLocks noChangeArrowheads="1"/>
              </p:cNvSpPr>
              <p:nvPr/>
            </p:nvSpPr>
            <p:spPr bwMode="auto">
              <a:xfrm>
                <a:off x="3713" y="1147"/>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1970" name="Rectangle 50"/>
              <p:cNvSpPr>
                <a:spLocks noChangeArrowheads="1"/>
              </p:cNvSpPr>
              <p:nvPr/>
            </p:nvSpPr>
            <p:spPr bwMode="auto">
              <a:xfrm>
                <a:off x="3840" y="1152"/>
                <a:ext cx="162"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30.35</a:t>
                </a:r>
                <a:endParaRPr lang="en-US" dirty="0">
                  <a:latin typeface="Arial" pitchFamily="34" charset="0"/>
                  <a:cs typeface="Arial" pitchFamily="34" charset="0"/>
                </a:endParaRPr>
              </a:p>
            </p:txBody>
          </p:sp>
          <p:sp>
            <p:nvSpPr>
              <p:cNvPr id="81971" name="Rectangle 51"/>
              <p:cNvSpPr>
                <a:spLocks noChangeArrowheads="1"/>
              </p:cNvSpPr>
              <p:nvPr/>
            </p:nvSpPr>
            <p:spPr bwMode="auto">
              <a:xfrm>
                <a:off x="1718" y="1243"/>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3</a:t>
                </a:r>
                <a:endParaRPr lang="en-US" dirty="0">
                  <a:latin typeface="Arial" pitchFamily="34" charset="0"/>
                  <a:cs typeface="Arial" pitchFamily="34" charset="0"/>
                </a:endParaRPr>
              </a:p>
            </p:txBody>
          </p:sp>
          <p:sp>
            <p:nvSpPr>
              <p:cNvPr id="81972" name="Rectangle 52"/>
              <p:cNvSpPr>
                <a:spLocks noChangeArrowheads="1"/>
              </p:cNvSpPr>
              <p:nvPr/>
            </p:nvSpPr>
            <p:spPr bwMode="auto">
              <a:xfrm>
                <a:off x="1984" y="1243"/>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0.6</a:t>
                </a:r>
                <a:endParaRPr lang="en-US">
                  <a:latin typeface="Arial" pitchFamily="34" charset="0"/>
                  <a:cs typeface="Arial" pitchFamily="34" charset="0"/>
                </a:endParaRPr>
              </a:p>
            </p:txBody>
          </p:sp>
          <p:sp>
            <p:nvSpPr>
              <p:cNvPr id="81973" name="Rectangle 53"/>
              <p:cNvSpPr>
                <a:spLocks noChangeArrowheads="1"/>
              </p:cNvSpPr>
              <p:nvPr/>
            </p:nvSpPr>
            <p:spPr bwMode="auto">
              <a:xfrm>
                <a:off x="2139" y="1243"/>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14</a:t>
                </a:r>
                <a:endParaRPr lang="en-US">
                  <a:latin typeface="Arial" pitchFamily="34" charset="0"/>
                  <a:cs typeface="Arial" pitchFamily="34" charset="0"/>
                </a:endParaRPr>
              </a:p>
            </p:txBody>
          </p:sp>
          <p:sp>
            <p:nvSpPr>
              <p:cNvPr id="81974" name="Rectangle 54"/>
              <p:cNvSpPr>
                <a:spLocks noChangeArrowheads="1"/>
              </p:cNvSpPr>
              <p:nvPr/>
            </p:nvSpPr>
            <p:spPr bwMode="auto">
              <a:xfrm>
                <a:off x="2270" y="1243"/>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1975" name="Rectangle 55"/>
              <p:cNvSpPr>
                <a:spLocks noChangeArrowheads="1"/>
              </p:cNvSpPr>
              <p:nvPr/>
            </p:nvSpPr>
            <p:spPr bwMode="auto">
              <a:xfrm>
                <a:off x="2364" y="1243"/>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489</a:t>
                </a:r>
                <a:endParaRPr lang="en-US">
                  <a:latin typeface="Arial" pitchFamily="34" charset="0"/>
                  <a:cs typeface="Arial" pitchFamily="34" charset="0"/>
                </a:endParaRPr>
              </a:p>
            </p:txBody>
          </p:sp>
          <p:sp>
            <p:nvSpPr>
              <p:cNvPr id="81976" name="Rectangle 56"/>
              <p:cNvSpPr>
                <a:spLocks noChangeArrowheads="1"/>
              </p:cNvSpPr>
              <p:nvPr/>
            </p:nvSpPr>
            <p:spPr bwMode="auto">
              <a:xfrm>
                <a:off x="2509" y="1243"/>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0.2</a:t>
                </a:r>
                <a:endParaRPr lang="en-US">
                  <a:latin typeface="Arial" pitchFamily="34" charset="0"/>
                  <a:cs typeface="Arial" pitchFamily="34" charset="0"/>
                </a:endParaRPr>
              </a:p>
            </p:txBody>
          </p:sp>
          <p:sp>
            <p:nvSpPr>
              <p:cNvPr id="81977" name="Rectangle 57"/>
              <p:cNvSpPr>
                <a:spLocks noChangeArrowheads="1"/>
              </p:cNvSpPr>
              <p:nvPr/>
            </p:nvSpPr>
            <p:spPr bwMode="auto">
              <a:xfrm>
                <a:off x="2642" y="1243"/>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1978" name="Rectangle 58"/>
              <p:cNvSpPr>
                <a:spLocks noChangeArrowheads="1"/>
              </p:cNvSpPr>
              <p:nvPr/>
            </p:nvSpPr>
            <p:spPr bwMode="auto">
              <a:xfrm>
                <a:off x="2752" y="1243"/>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64</a:t>
                </a:r>
                <a:endParaRPr lang="en-US" dirty="0">
                  <a:latin typeface="Arial" pitchFamily="34" charset="0"/>
                  <a:cs typeface="Arial" pitchFamily="34" charset="0"/>
                </a:endParaRPr>
              </a:p>
            </p:txBody>
          </p:sp>
          <p:sp>
            <p:nvSpPr>
              <p:cNvPr id="81979" name="Rectangle 59"/>
              <p:cNvSpPr>
                <a:spLocks noChangeArrowheads="1"/>
              </p:cNvSpPr>
              <p:nvPr/>
            </p:nvSpPr>
            <p:spPr bwMode="auto">
              <a:xfrm>
                <a:off x="2927" y="1243"/>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80" name="Rectangle 60"/>
              <p:cNvSpPr>
                <a:spLocks noChangeArrowheads="1"/>
              </p:cNvSpPr>
              <p:nvPr/>
            </p:nvSpPr>
            <p:spPr bwMode="auto">
              <a:xfrm>
                <a:off x="3092" y="1243"/>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1981" name="Rectangle 61"/>
              <p:cNvSpPr>
                <a:spLocks noChangeArrowheads="1"/>
              </p:cNvSpPr>
              <p:nvPr/>
            </p:nvSpPr>
            <p:spPr bwMode="auto">
              <a:xfrm>
                <a:off x="3256" y="1243"/>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1982" name="Rectangle 62"/>
              <p:cNvSpPr>
                <a:spLocks noChangeArrowheads="1"/>
              </p:cNvSpPr>
              <p:nvPr/>
            </p:nvSpPr>
            <p:spPr bwMode="auto">
              <a:xfrm>
                <a:off x="3420" y="1243"/>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1983" name="Rectangle 63"/>
              <p:cNvSpPr>
                <a:spLocks noChangeArrowheads="1"/>
              </p:cNvSpPr>
              <p:nvPr/>
            </p:nvSpPr>
            <p:spPr bwMode="auto">
              <a:xfrm>
                <a:off x="3585" y="1243"/>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1984" name="Rectangle 64"/>
              <p:cNvSpPr>
                <a:spLocks noChangeArrowheads="1"/>
              </p:cNvSpPr>
              <p:nvPr/>
            </p:nvSpPr>
            <p:spPr bwMode="auto">
              <a:xfrm>
                <a:off x="3713" y="1243"/>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1985" name="Rectangle 65"/>
              <p:cNvSpPr>
                <a:spLocks noChangeArrowheads="1"/>
              </p:cNvSpPr>
              <p:nvPr/>
            </p:nvSpPr>
            <p:spPr bwMode="auto">
              <a:xfrm>
                <a:off x="3840" y="1248"/>
                <a:ext cx="162"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42.25</a:t>
                </a:r>
                <a:endParaRPr lang="en-US" dirty="0">
                  <a:latin typeface="Arial" pitchFamily="34" charset="0"/>
                  <a:cs typeface="Arial" pitchFamily="34" charset="0"/>
                </a:endParaRPr>
              </a:p>
            </p:txBody>
          </p:sp>
          <p:sp>
            <p:nvSpPr>
              <p:cNvPr id="81986" name="Rectangle 66"/>
              <p:cNvSpPr>
                <a:spLocks noChangeArrowheads="1"/>
              </p:cNvSpPr>
              <p:nvPr/>
            </p:nvSpPr>
            <p:spPr bwMode="auto">
              <a:xfrm>
                <a:off x="1718" y="1339"/>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4</a:t>
                </a:r>
                <a:endParaRPr lang="en-US" dirty="0">
                  <a:latin typeface="Arial" pitchFamily="34" charset="0"/>
                  <a:cs typeface="Arial" pitchFamily="34" charset="0"/>
                </a:endParaRPr>
              </a:p>
            </p:txBody>
          </p:sp>
          <p:sp>
            <p:nvSpPr>
              <p:cNvPr id="81987" name="Rectangle 67"/>
              <p:cNvSpPr>
                <a:spLocks noChangeArrowheads="1"/>
              </p:cNvSpPr>
              <p:nvPr/>
            </p:nvSpPr>
            <p:spPr bwMode="auto">
              <a:xfrm>
                <a:off x="1967" y="1339"/>
                <a:ext cx="12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0.05</a:t>
                </a:r>
                <a:endParaRPr lang="en-US">
                  <a:latin typeface="Arial" pitchFamily="34" charset="0"/>
                  <a:cs typeface="Arial" pitchFamily="34" charset="0"/>
                </a:endParaRPr>
              </a:p>
            </p:txBody>
          </p:sp>
          <p:sp>
            <p:nvSpPr>
              <p:cNvPr id="81988" name="Rectangle 68"/>
              <p:cNvSpPr>
                <a:spLocks noChangeArrowheads="1"/>
              </p:cNvSpPr>
              <p:nvPr/>
            </p:nvSpPr>
            <p:spPr bwMode="auto">
              <a:xfrm>
                <a:off x="2139" y="1339"/>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19</a:t>
                </a:r>
                <a:endParaRPr lang="en-US">
                  <a:latin typeface="Arial" pitchFamily="34" charset="0"/>
                  <a:cs typeface="Arial" pitchFamily="34" charset="0"/>
                </a:endParaRPr>
              </a:p>
            </p:txBody>
          </p:sp>
          <p:sp>
            <p:nvSpPr>
              <p:cNvPr id="81989" name="Rectangle 69"/>
              <p:cNvSpPr>
                <a:spLocks noChangeArrowheads="1"/>
              </p:cNvSpPr>
              <p:nvPr/>
            </p:nvSpPr>
            <p:spPr bwMode="auto">
              <a:xfrm>
                <a:off x="2270" y="1339"/>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a:t>
                </a:r>
                <a:endParaRPr lang="en-US">
                  <a:latin typeface="Arial" pitchFamily="34" charset="0"/>
                  <a:cs typeface="Arial" pitchFamily="34" charset="0"/>
                </a:endParaRPr>
              </a:p>
            </p:txBody>
          </p:sp>
          <p:sp>
            <p:nvSpPr>
              <p:cNvPr id="81990" name="Rectangle 70"/>
              <p:cNvSpPr>
                <a:spLocks noChangeArrowheads="1"/>
              </p:cNvSpPr>
              <p:nvPr/>
            </p:nvSpPr>
            <p:spPr bwMode="auto">
              <a:xfrm>
                <a:off x="2364" y="1339"/>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523</a:t>
                </a:r>
                <a:endParaRPr lang="en-US">
                  <a:latin typeface="Arial" pitchFamily="34" charset="0"/>
                  <a:cs typeface="Arial" pitchFamily="34" charset="0"/>
                </a:endParaRPr>
              </a:p>
            </p:txBody>
          </p:sp>
          <p:sp>
            <p:nvSpPr>
              <p:cNvPr id="81991" name="Rectangle 71"/>
              <p:cNvSpPr>
                <a:spLocks noChangeArrowheads="1"/>
              </p:cNvSpPr>
              <p:nvPr/>
            </p:nvSpPr>
            <p:spPr bwMode="auto">
              <a:xfrm>
                <a:off x="2509" y="133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0.5</a:t>
                </a:r>
                <a:endParaRPr lang="en-US">
                  <a:latin typeface="Arial" pitchFamily="34" charset="0"/>
                  <a:cs typeface="Arial" pitchFamily="34" charset="0"/>
                </a:endParaRPr>
              </a:p>
            </p:txBody>
          </p:sp>
          <p:sp>
            <p:nvSpPr>
              <p:cNvPr id="81992" name="Rectangle 72"/>
              <p:cNvSpPr>
                <a:spLocks noChangeArrowheads="1"/>
              </p:cNvSpPr>
              <p:nvPr/>
            </p:nvSpPr>
            <p:spPr bwMode="auto">
              <a:xfrm>
                <a:off x="2642" y="1339"/>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1993" name="Rectangle 73"/>
              <p:cNvSpPr>
                <a:spLocks noChangeArrowheads="1"/>
              </p:cNvSpPr>
              <p:nvPr/>
            </p:nvSpPr>
            <p:spPr bwMode="auto">
              <a:xfrm>
                <a:off x="2752" y="1339"/>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13</a:t>
                </a:r>
                <a:endParaRPr lang="en-US" dirty="0">
                  <a:latin typeface="Arial" pitchFamily="34" charset="0"/>
                  <a:cs typeface="Arial" pitchFamily="34" charset="0"/>
                </a:endParaRPr>
              </a:p>
            </p:txBody>
          </p:sp>
          <p:sp>
            <p:nvSpPr>
              <p:cNvPr id="81994" name="Rectangle 74"/>
              <p:cNvSpPr>
                <a:spLocks noChangeArrowheads="1"/>
              </p:cNvSpPr>
              <p:nvPr/>
            </p:nvSpPr>
            <p:spPr bwMode="auto">
              <a:xfrm>
                <a:off x="2927" y="1339"/>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95" name="Rectangle 75"/>
              <p:cNvSpPr>
                <a:spLocks noChangeArrowheads="1"/>
              </p:cNvSpPr>
              <p:nvPr/>
            </p:nvSpPr>
            <p:spPr bwMode="auto">
              <a:xfrm>
                <a:off x="3092" y="1339"/>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96" name="Rectangle 76"/>
              <p:cNvSpPr>
                <a:spLocks noChangeArrowheads="1"/>
              </p:cNvSpPr>
              <p:nvPr/>
            </p:nvSpPr>
            <p:spPr bwMode="auto">
              <a:xfrm>
                <a:off x="3256" y="1339"/>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97" name="Rectangle 77"/>
              <p:cNvSpPr>
                <a:spLocks noChangeArrowheads="1"/>
              </p:cNvSpPr>
              <p:nvPr/>
            </p:nvSpPr>
            <p:spPr bwMode="auto">
              <a:xfrm>
                <a:off x="3420" y="1339"/>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1998" name="Rectangle 78"/>
              <p:cNvSpPr>
                <a:spLocks noChangeArrowheads="1"/>
              </p:cNvSpPr>
              <p:nvPr/>
            </p:nvSpPr>
            <p:spPr bwMode="auto">
              <a:xfrm>
                <a:off x="3585" y="1339"/>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1999" name="Rectangle 79"/>
              <p:cNvSpPr>
                <a:spLocks noChangeArrowheads="1"/>
              </p:cNvSpPr>
              <p:nvPr/>
            </p:nvSpPr>
            <p:spPr bwMode="auto">
              <a:xfrm>
                <a:off x="3713" y="1339"/>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00" name="Rectangle 80"/>
              <p:cNvSpPr>
                <a:spLocks noChangeArrowheads="1"/>
              </p:cNvSpPr>
              <p:nvPr/>
            </p:nvSpPr>
            <p:spPr bwMode="auto">
              <a:xfrm>
                <a:off x="3840" y="1344"/>
                <a:ext cx="162"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52.50</a:t>
                </a:r>
                <a:endParaRPr lang="en-US" dirty="0">
                  <a:latin typeface="Arial" pitchFamily="34" charset="0"/>
                  <a:cs typeface="Arial" pitchFamily="34" charset="0"/>
                </a:endParaRPr>
              </a:p>
            </p:txBody>
          </p:sp>
          <p:sp>
            <p:nvSpPr>
              <p:cNvPr id="82001" name="Rectangle 81"/>
              <p:cNvSpPr>
                <a:spLocks noChangeArrowheads="1"/>
              </p:cNvSpPr>
              <p:nvPr/>
            </p:nvSpPr>
            <p:spPr bwMode="auto">
              <a:xfrm>
                <a:off x="1718" y="1435"/>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5</a:t>
                </a:r>
                <a:endParaRPr lang="en-US" dirty="0">
                  <a:latin typeface="Arial" pitchFamily="34" charset="0"/>
                  <a:cs typeface="Arial" pitchFamily="34" charset="0"/>
                </a:endParaRPr>
              </a:p>
            </p:txBody>
          </p:sp>
          <p:sp>
            <p:nvSpPr>
              <p:cNvPr id="82002" name="Rectangle 82"/>
              <p:cNvSpPr>
                <a:spLocks noChangeArrowheads="1"/>
              </p:cNvSpPr>
              <p:nvPr/>
            </p:nvSpPr>
            <p:spPr bwMode="auto">
              <a:xfrm>
                <a:off x="1984" y="1435"/>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0.4</a:t>
                </a:r>
                <a:endParaRPr lang="en-US">
                  <a:latin typeface="Arial" pitchFamily="34" charset="0"/>
                  <a:cs typeface="Arial" pitchFamily="34" charset="0"/>
                </a:endParaRPr>
              </a:p>
            </p:txBody>
          </p:sp>
          <p:sp>
            <p:nvSpPr>
              <p:cNvPr id="82003" name="Rectangle 83"/>
              <p:cNvSpPr>
                <a:spLocks noChangeArrowheads="1"/>
              </p:cNvSpPr>
              <p:nvPr/>
            </p:nvSpPr>
            <p:spPr bwMode="auto">
              <a:xfrm>
                <a:off x="2139" y="1435"/>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13</a:t>
                </a:r>
                <a:endParaRPr lang="en-US">
                  <a:latin typeface="Arial" pitchFamily="34" charset="0"/>
                  <a:cs typeface="Arial" pitchFamily="34" charset="0"/>
                </a:endParaRPr>
              </a:p>
            </p:txBody>
          </p:sp>
          <p:sp>
            <p:nvSpPr>
              <p:cNvPr id="82004" name="Rectangle 84"/>
              <p:cNvSpPr>
                <a:spLocks noChangeArrowheads="1"/>
              </p:cNvSpPr>
              <p:nvPr/>
            </p:nvSpPr>
            <p:spPr bwMode="auto">
              <a:xfrm>
                <a:off x="2270" y="1435"/>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a:t>
                </a:r>
                <a:endParaRPr lang="en-US">
                  <a:latin typeface="Arial" pitchFamily="34" charset="0"/>
                  <a:cs typeface="Arial" pitchFamily="34" charset="0"/>
                </a:endParaRPr>
              </a:p>
            </p:txBody>
          </p:sp>
          <p:sp>
            <p:nvSpPr>
              <p:cNvPr id="82005" name="Rectangle 85"/>
              <p:cNvSpPr>
                <a:spLocks noChangeArrowheads="1"/>
              </p:cNvSpPr>
              <p:nvPr/>
            </p:nvSpPr>
            <p:spPr bwMode="auto">
              <a:xfrm>
                <a:off x="2364" y="1435"/>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214</a:t>
                </a:r>
                <a:endParaRPr lang="en-US">
                  <a:latin typeface="Arial" pitchFamily="34" charset="0"/>
                  <a:cs typeface="Arial" pitchFamily="34" charset="0"/>
                </a:endParaRPr>
              </a:p>
            </p:txBody>
          </p:sp>
          <p:sp>
            <p:nvSpPr>
              <p:cNvPr id="82006" name="Rectangle 86"/>
              <p:cNvSpPr>
                <a:spLocks noChangeArrowheads="1"/>
              </p:cNvSpPr>
              <p:nvPr/>
            </p:nvSpPr>
            <p:spPr bwMode="auto">
              <a:xfrm>
                <a:off x="2509" y="1435"/>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0.6</a:t>
                </a:r>
                <a:endParaRPr lang="en-US">
                  <a:latin typeface="Arial" pitchFamily="34" charset="0"/>
                  <a:cs typeface="Arial" pitchFamily="34" charset="0"/>
                </a:endParaRPr>
              </a:p>
            </p:txBody>
          </p:sp>
          <p:sp>
            <p:nvSpPr>
              <p:cNvPr id="82007" name="Rectangle 87"/>
              <p:cNvSpPr>
                <a:spLocks noChangeArrowheads="1"/>
              </p:cNvSpPr>
              <p:nvPr/>
            </p:nvSpPr>
            <p:spPr bwMode="auto">
              <a:xfrm>
                <a:off x="2642" y="1435"/>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08" name="Rectangle 88"/>
              <p:cNvSpPr>
                <a:spLocks noChangeArrowheads="1"/>
              </p:cNvSpPr>
              <p:nvPr/>
            </p:nvSpPr>
            <p:spPr bwMode="auto">
              <a:xfrm>
                <a:off x="2752" y="1435"/>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57</a:t>
                </a:r>
                <a:endParaRPr lang="en-US">
                  <a:latin typeface="Arial" pitchFamily="34" charset="0"/>
                  <a:cs typeface="Arial" pitchFamily="34" charset="0"/>
                </a:endParaRPr>
              </a:p>
            </p:txBody>
          </p:sp>
          <p:sp>
            <p:nvSpPr>
              <p:cNvPr id="82009" name="Rectangle 89"/>
              <p:cNvSpPr>
                <a:spLocks noChangeArrowheads="1"/>
              </p:cNvSpPr>
              <p:nvPr/>
            </p:nvSpPr>
            <p:spPr bwMode="auto">
              <a:xfrm>
                <a:off x="2927" y="1435"/>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10" name="Rectangle 90"/>
              <p:cNvSpPr>
                <a:spLocks noChangeArrowheads="1"/>
              </p:cNvSpPr>
              <p:nvPr/>
            </p:nvSpPr>
            <p:spPr bwMode="auto">
              <a:xfrm>
                <a:off x="3092" y="1435"/>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11" name="Rectangle 91"/>
              <p:cNvSpPr>
                <a:spLocks noChangeArrowheads="1"/>
              </p:cNvSpPr>
              <p:nvPr/>
            </p:nvSpPr>
            <p:spPr bwMode="auto">
              <a:xfrm>
                <a:off x="3256" y="1435"/>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12" name="Rectangle 92"/>
              <p:cNvSpPr>
                <a:spLocks noChangeArrowheads="1"/>
              </p:cNvSpPr>
              <p:nvPr/>
            </p:nvSpPr>
            <p:spPr bwMode="auto">
              <a:xfrm>
                <a:off x="3420" y="1435"/>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13" name="Rectangle 93"/>
              <p:cNvSpPr>
                <a:spLocks noChangeArrowheads="1"/>
              </p:cNvSpPr>
              <p:nvPr/>
            </p:nvSpPr>
            <p:spPr bwMode="auto">
              <a:xfrm>
                <a:off x="3585" y="1435"/>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14" name="Rectangle 94"/>
              <p:cNvSpPr>
                <a:spLocks noChangeArrowheads="1"/>
              </p:cNvSpPr>
              <p:nvPr/>
            </p:nvSpPr>
            <p:spPr bwMode="auto">
              <a:xfrm>
                <a:off x="3713" y="1435"/>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15" name="Rectangle 95"/>
              <p:cNvSpPr>
                <a:spLocks noChangeArrowheads="1"/>
              </p:cNvSpPr>
              <p:nvPr/>
            </p:nvSpPr>
            <p:spPr bwMode="auto">
              <a:xfrm>
                <a:off x="3913" y="1435"/>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endParaRPr lang="en-US" dirty="0">
                  <a:latin typeface="Arial" pitchFamily="34" charset="0"/>
                  <a:cs typeface="Arial" pitchFamily="34" charset="0"/>
                </a:endParaRPr>
              </a:p>
            </p:txBody>
          </p:sp>
          <p:sp>
            <p:nvSpPr>
              <p:cNvPr id="82016" name="Rectangle 96"/>
              <p:cNvSpPr>
                <a:spLocks noChangeArrowheads="1"/>
              </p:cNvSpPr>
              <p:nvPr/>
            </p:nvSpPr>
            <p:spPr bwMode="auto">
              <a:xfrm>
                <a:off x="1718" y="1532"/>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6</a:t>
                </a:r>
                <a:endParaRPr lang="en-US" dirty="0">
                  <a:latin typeface="Arial" pitchFamily="34" charset="0"/>
                  <a:cs typeface="Arial" pitchFamily="34" charset="0"/>
                </a:endParaRPr>
              </a:p>
            </p:txBody>
          </p:sp>
          <p:sp>
            <p:nvSpPr>
              <p:cNvPr id="82017" name="Rectangle 97"/>
              <p:cNvSpPr>
                <a:spLocks noChangeArrowheads="1"/>
              </p:cNvSpPr>
              <p:nvPr/>
            </p:nvSpPr>
            <p:spPr bwMode="auto">
              <a:xfrm>
                <a:off x="1984" y="1532"/>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0.8</a:t>
                </a:r>
                <a:endParaRPr lang="en-US">
                  <a:latin typeface="Arial" pitchFamily="34" charset="0"/>
                  <a:cs typeface="Arial" pitchFamily="34" charset="0"/>
                </a:endParaRPr>
              </a:p>
            </p:txBody>
          </p:sp>
          <p:sp>
            <p:nvSpPr>
              <p:cNvPr id="82018" name="Rectangle 98"/>
              <p:cNvSpPr>
                <a:spLocks noChangeArrowheads="1"/>
              </p:cNvSpPr>
              <p:nvPr/>
            </p:nvSpPr>
            <p:spPr bwMode="auto">
              <a:xfrm>
                <a:off x="2139" y="1532"/>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12</a:t>
                </a:r>
                <a:endParaRPr lang="en-US">
                  <a:latin typeface="Arial" pitchFamily="34" charset="0"/>
                  <a:cs typeface="Arial" pitchFamily="34" charset="0"/>
                </a:endParaRPr>
              </a:p>
            </p:txBody>
          </p:sp>
          <p:sp>
            <p:nvSpPr>
              <p:cNvPr id="82019" name="Rectangle 99"/>
              <p:cNvSpPr>
                <a:spLocks noChangeArrowheads="1"/>
              </p:cNvSpPr>
              <p:nvPr/>
            </p:nvSpPr>
            <p:spPr bwMode="auto">
              <a:xfrm>
                <a:off x="2270" y="153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4</a:t>
                </a:r>
                <a:endParaRPr lang="en-US">
                  <a:latin typeface="Arial" pitchFamily="34" charset="0"/>
                  <a:cs typeface="Arial" pitchFamily="34" charset="0"/>
                </a:endParaRPr>
              </a:p>
            </p:txBody>
          </p:sp>
          <p:sp>
            <p:nvSpPr>
              <p:cNvPr id="82020" name="Rectangle 100"/>
              <p:cNvSpPr>
                <a:spLocks noChangeArrowheads="1"/>
              </p:cNvSpPr>
              <p:nvPr/>
            </p:nvSpPr>
            <p:spPr bwMode="auto">
              <a:xfrm>
                <a:off x="2364" y="1532"/>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265</a:t>
                </a:r>
                <a:endParaRPr lang="en-US">
                  <a:latin typeface="Arial" pitchFamily="34" charset="0"/>
                  <a:cs typeface="Arial" pitchFamily="34" charset="0"/>
                </a:endParaRPr>
              </a:p>
            </p:txBody>
          </p:sp>
          <p:sp>
            <p:nvSpPr>
              <p:cNvPr id="82021" name="Rectangle 101"/>
              <p:cNvSpPr>
                <a:spLocks noChangeArrowheads="1"/>
              </p:cNvSpPr>
              <p:nvPr/>
            </p:nvSpPr>
            <p:spPr bwMode="auto">
              <a:xfrm>
                <a:off x="2509" y="1532"/>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0.4</a:t>
                </a:r>
                <a:endParaRPr lang="en-US">
                  <a:latin typeface="Arial" pitchFamily="34" charset="0"/>
                  <a:cs typeface="Arial" pitchFamily="34" charset="0"/>
                </a:endParaRPr>
              </a:p>
            </p:txBody>
          </p:sp>
          <p:sp>
            <p:nvSpPr>
              <p:cNvPr id="82022" name="Rectangle 102"/>
              <p:cNvSpPr>
                <a:spLocks noChangeArrowheads="1"/>
              </p:cNvSpPr>
              <p:nvPr/>
            </p:nvSpPr>
            <p:spPr bwMode="auto">
              <a:xfrm>
                <a:off x="2642" y="153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23" name="Rectangle 103"/>
              <p:cNvSpPr>
                <a:spLocks noChangeArrowheads="1"/>
              </p:cNvSpPr>
              <p:nvPr/>
            </p:nvSpPr>
            <p:spPr bwMode="auto">
              <a:xfrm>
                <a:off x="2752" y="1532"/>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24</a:t>
                </a:r>
                <a:endParaRPr lang="en-US">
                  <a:latin typeface="Arial" pitchFamily="34" charset="0"/>
                  <a:cs typeface="Arial" pitchFamily="34" charset="0"/>
                </a:endParaRPr>
              </a:p>
            </p:txBody>
          </p:sp>
          <p:sp>
            <p:nvSpPr>
              <p:cNvPr id="82024" name="Rectangle 104"/>
              <p:cNvSpPr>
                <a:spLocks noChangeArrowheads="1"/>
              </p:cNvSpPr>
              <p:nvPr/>
            </p:nvSpPr>
            <p:spPr bwMode="auto">
              <a:xfrm>
                <a:off x="2927" y="153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25" name="Rectangle 105"/>
              <p:cNvSpPr>
                <a:spLocks noChangeArrowheads="1"/>
              </p:cNvSpPr>
              <p:nvPr/>
            </p:nvSpPr>
            <p:spPr bwMode="auto">
              <a:xfrm>
                <a:off x="3092" y="153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26" name="Rectangle 106"/>
              <p:cNvSpPr>
                <a:spLocks noChangeArrowheads="1"/>
              </p:cNvSpPr>
              <p:nvPr/>
            </p:nvSpPr>
            <p:spPr bwMode="auto">
              <a:xfrm>
                <a:off x="3256" y="153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27" name="Rectangle 107"/>
              <p:cNvSpPr>
                <a:spLocks noChangeArrowheads="1"/>
              </p:cNvSpPr>
              <p:nvPr/>
            </p:nvSpPr>
            <p:spPr bwMode="auto">
              <a:xfrm>
                <a:off x="3420" y="153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28" name="Rectangle 108"/>
              <p:cNvSpPr>
                <a:spLocks noChangeArrowheads="1"/>
              </p:cNvSpPr>
              <p:nvPr/>
            </p:nvSpPr>
            <p:spPr bwMode="auto">
              <a:xfrm>
                <a:off x="3585" y="153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29" name="Rectangle 109"/>
              <p:cNvSpPr>
                <a:spLocks noChangeArrowheads="1"/>
              </p:cNvSpPr>
              <p:nvPr/>
            </p:nvSpPr>
            <p:spPr bwMode="auto">
              <a:xfrm>
                <a:off x="3713" y="153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30" name="Rectangle 110"/>
              <p:cNvSpPr>
                <a:spLocks noChangeArrowheads="1"/>
              </p:cNvSpPr>
              <p:nvPr/>
            </p:nvSpPr>
            <p:spPr bwMode="auto">
              <a:xfrm>
                <a:off x="3840" y="1536"/>
                <a:ext cx="162"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82.25</a:t>
                </a:r>
                <a:endParaRPr lang="en-US" dirty="0">
                  <a:latin typeface="Arial" pitchFamily="34" charset="0"/>
                  <a:cs typeface="Arial" pitchFamily="34" charset="0"/>
                </a:endParaRPr>
              </a:p>
            </p:txBody>
          </p:sp>
          <p:sp>
            <p:nvSpPr>
              <p:cNvPr id="82031" name="Rectangle 111"/>
              <p:cNvSpPr>
                <a:spLocks noChangeArrowheads="1"/>
              </p:cNvSpPr>
              <p:nvPr/>
            </p:nvSpPr>
            <p:spPr bwMode="auto">
              <a:xfrm>
                <a:off x="1718" y="1628"/>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7</a:t>
                </a:r>
                <a:endParaRPr lang="en-US" dirty="0">
                  <a:latin typeface="Arial" pitchFamily="34" charset="0"/>
                  <a:cs typeface="Arial" pitchFamily="34" charset="0"/>
                </a:endParaRPr>
              </a:p>
            </p:txBody>
          </p:sp>
          <p:sp>
            <p:nvSpPr>
              <p:cNvPr id="82032" name="Rectangle 112"/>
              <p:cNvSpPr>
                <a:spLocks noChangeArrowheads="1"/>
              </p:cNvSpPr>
              <p:nvPr/>
            </p:nvSpPr>
            <p:spPr bwMode="auto">
              <a:xfrm>
                <a:off x="1984" y="1628"/>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0.2</a:t>
                </a:r>
                <a:endParaRPr lang="en-US">
                  <a:latin typeface="Arial" pitchFamily="34" charset="0"/>
                  <a:cs typeface="Arial" pitchFamily="34" charset="0"/>
                </a:endParaRPr>
              </a:p>
            </p:txBody>
          </p:sp>
          <p:sp>
            <p:nvSpPr>
              <p:cNvPr id="82033" name="Rectangle 113"/>
              <p:cNvSpPr>
                <a:spLocks noChangeArrowheads="1"/>
              </p:cNvSpPr>
              <p:nvPr/>
            </p:nvSpPr>
            <p:spPr bwMode="auto">
              <a:xfrm>
                <a:off x="2139" y="1628"/>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15</a:t>
                </a:r>
                <a:endParaRPr lang="en-US">
                  <a:latin typeface="Arial" pitchFamily="34" charset="0"/>
                  <a:cs typeface="Arial" pitchFamily="34" charset="0"/>
                </a:endParaRPr>
              </a:p>
            </p:txBody>
          </p:sp>
          <p:sp>
            <p:nvSpPr>
              <p:cNvPr id="82034" name="Rectangle 114"/>
              <p:cNvSpPr>
                <a:spLocks noChangeArrowheads="1"/>
              </p:cNvSpPr>
              <p:nvPr/>
            </p:nvSpPr>
            <p:spPr bwMode="auto">
              <a:xfrm>
                <a:off x="2270" y="162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35" name="Rectangle 115"/>
              <p:cNvSpPr>
                <a:spLocks noChangeArrowheads="1"/>
              </p:cNvSpPr>
              <p:nvPr/>
            </p:nvSpPr>
            <p:spPr bwMode="auto">
              <a:xfrm>
                <a:off x="2364" y="1628"/>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236</a:t>
                </a:r>
                <a:endParaRPr lang="en-US">
                  <a:latin typeface="Arial" pitchFamily="34" charset="0"/>
                  <a:cs typeface="Arial" pitchFamily="34" charset="0"/>
                </a:endParaRPr>
              </a:p>
            </p:txBody>
          </p:sp>
          <p:sp>
            <p:nvSpPr>
              <p:cNvPr id="82036" name="Rectangle 116"/>
              <p:cNvSpPr>
                <a:spLocks noChangeArrowheads="1"/>
              </p:cNvSpPr>
              <p:nvPr/>
            </p:nvSpPr>
            <p:spPr bwMode="auto">
              <a:xfrm>
                <a:off x="2509" y="1628"/>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0.8</a:t>
                </a:r>
                <a:endParaRPr lang="en-US">
                  <a:latin typeface="Arial" pitchFamily="34" charset="0"/>
                  <a:cs typeface="Arial" pitchFamily="34" charset="0"/>
                </a:endParaRPr>
              </a:p>
            </p:txBody>
          </p:sp>
          <p:sp>
            <p:nvSpPr>
              <p:cNvPr id="82037" name="Rectangle 117"/>
              <p:cNvSpPr>
                <a:spLocks noChangeArrowheads="1"/>
              </p:cNvSpPr>
              <p:nvPr/>
            </p:nvSpPr>
            <p:spPr bwMode="auto">
              <a:xfrm>
                <a:off x="2642" y="162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38" name="Rectangle 118"/>
              <p:cNvSpPr>
                <a:spLocks noChangeArrowheads="1"/>
              </p:cNvSpPr>
              <p:nvPr/>
            </p:nvSpPr>
            <p:spPr bwMode="auto">
              <a:xfrm>
                <a:off x="2752" y="1628"/>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26</a:t>
                </a:r>
                <a:endParaRPr lang="en-US">
                  <a:latin typeface="Arial" pitchFamily="34" charset="0"/>
                  <a:cs typeface="Arial" pitchFamily="34" charset="0"/>
                </a:endParaRPr>
              </a:p>
            </p:txBody>
          </p:sp>
          <p:sp>
            <p:nvSpPr>
              <p:cNvPr id="82039" name="Rectangle 119"/>
              <p:cNvSpPr>
                <a:spLocks noChangeArrowheads="1"/>
              </p:cNvSpPr>
              <p:nvPr/>
            </p:nvSpPr>
            <p:spPr bwMode="auto">
              <a:xfrm>
                <a:off x="2927" y="162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40" name="Rectangle 120"/>
              <p:cNvSpPr>
                <a:spLocks noChangeArrowheads="1"/>
              </p:cNvSpPr>
              <p:nvPr/>
            </p:nvSpPr>
            <p:spPr bwMode="auto">
              <a:xfrm>
                <a:off x="3092" y="162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41" name="Rectangle 121"/>
              <p:cNvSpPr>
                <a:spLocks noChangeArrowheads="1"/>
              </p:cNvSpPr>
              <p:nvPr/>
            </p:nvSpPr>
            <p:spPr bwMode="auto">
              <a:xfrm>
                <a:off x="3256" y="162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42" name="Rectangle 122"/>
              <p:cNvSpPr>
                <a:spLocks noChangeArrowheads="1"/>
              </p:cNvSpPr>
              <p:nvPr/>
            </p:nvSpPr>
            <p:spPr bwMode="auto">
              <a:xfrm>
                <a:off x="3420" y="162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43" name="Rectangle 123"/>
              <p:cNvSpPr>
                <a:spLocks noChangeArrowheads="1"/>
              </p:cNvSpPr>
              <p:nvPr/>
            </p:nvSpPr>
            <p:spPr bwMode="auto">
              <a:xfrm>
                <a:off x="3585" y="162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44" name="Rectangle 124"/>
              <p:cNvSpPr>
                <a:spLocks noChangeArrowheads="1"/>
              </p:cNvSpPr>
              <p:nvPr/>
            </p:nvSpPr>
            <p:spPr bwMode="auto">
              <a:xfrm>
                <a:off x="3713" y="162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45" name="Rectangle 125"/>
              <p:cNvSpPr>
                <a:spLocks noChangeArrowheads="1"/>
              </p:cNvSpPr>
              <p:nvPr/>
            </p:nvSpPr>
            <p:spPr bwMode="auto">
              <a:xfrm>
                <a:off x="3840" y="1632"/>
                <a:ext cx="162"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89.28</a:t>
                </a:r>
                <a:endParaRPr lang="en-US" dirty="0">
                  <a:latin typeface="Arial" pitchFamily="34" charset="0"/>
                  <a:cs typeface="Arial" pitchFamily="34" charset="0"/>
                </a:endParaRPr>
              </a:p>
            </p:txBody>
          </p:sp>
          <p:sp>
            <p:nvSpPr>
              <p:cNvPr id="82046" name="Rectangle 126"/>
              <p:cNvSpPr>
                <a:spLocks noChangeArrowheads="1"/>
              </p:cNvSpPr>
              <p:nvPr/>
            </p:nvSpPr>
            <p:spPr bwMode="auto">
              <a:xfrm>
                <a:off x="1718" y="172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8</a:t>
                </a:r>
                <a:endParaRPr lang="en-US" dirty="0">
                  <a:latin typeface="Arial" pitchFamily="34" charset="0"/>
                  <a:cs typeface="Arial" pitchFamily="34" charset="0"/>
                </a:endParaRPr>
              </a:p>
            </p:txBody>
          </p:sp>
          <p:sp>
            <p:nvSpPr>
              <p:cNvPr id="82047" name="Rectangle 127"/>
              <p:cNvSpPr>
                <a:spLocks noChangeArrowheads="1"/>
              </p:cNvSpPr>
              <p:nvPr/>
            </p:nvSpPr>
            <p:spPr bwMode="auto">
              <a:xfrm>
                <a:off x="1984" y="1724"/>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048" name="Rectangle 128"/>
              <p:cNvSpPr>
                <a:spLocks noChangeArrowheads="1"/>
              </p:cNvSpPr>
              <p:nvPr/>
            </p:nvSpPr>
            <p:spPr bwMode="auto">
              <a:xfrm>
                <a:off x="2139" y="1724"/>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17</a:t>
                </a:r>
                <a:endParaRPr lang="en-US">
                  <a:latin typeface="Arial" pitchFamily="34" charset="0"/>
                  <a:cs typeface="Arial" pitchFamily="34" charset="0"/>
                </a:endParaRPr>
              </a:p>
            </p:txBody>
          </p:sp>
          <p:sp>
            <p:nvSpPr>
              <p:cNvPr id="82049" name="Rectangle 129"/>
              <p:cNvSpPr>
                <a:spLocks noChangeArrowheads="1"/>
              </p:cNvSpPr>
              <p:nvPr/>
            </p:nvSpPr>
            <p:spPr bwMode="auto">
              <a:xfrm>
                <a:off x="2270" y="1724"/>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a:t>
                </a:r>
                <a:endParaRPr lang="en-US">
                  <a:latin typeface="Arial" pitchFamily="34" charset="0"/>
                  <a:cs typeface="Arial" pitchFamily="34" charset="0"/>
                </a:endParaRPr>
              </a:p>
            </p:txBody>
          </p:sp>
          <p:sp>
            <p:nvSpPr>
              <p:cNvPr id="82050" name="Rectangle 130"/>
              <p:cNvSpPr>
                <a:spLocks noChangeArrowheads="1"/>
              </p:cNvSpPr>
              <p:nvPr/>
            </p:nvSpPr>
            <p:spPr bwMode="auto">
              <a:xfrm>
                <a:off x="2364" y="172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541</a:t>
                </a:r>
                <a:endParaRPr lang="en-US">
                  <a:latin typeface="Arial" pitchFamily="34" charset="0"/>
                  <a:cs typeface="Arial" pitchFamily="34" charset="0"/>
                </a:endParaRPr>
              </a:p>
            </p:txBody>
          </p:sp>
          <p:sp>
            <p:nvSpPr>
              <p:cNvPr id="82051" name="Rectangle 131"/>
              <p:cNvSpPr>
                <a:spLocks noChangeArrowheads="1"/>
              </p:cNvSpPr>
              <p:nvPr/>
            </p:nvSpPr>
            <p:spPr bwMode="auto">
              <a:xfrm>
                <a:off x="2509" y="1724"/>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052" name="Rectangle 132"/>
              <p:cNvSpPr>
                <a:spLocks noChangeArrowheads="1"/>
              </p:cNvSpPr>
              <p:nvPr/>
            </p:nvSpPr>
            <p:spPr bwMode="auto">
              <a:xfrm>
                <a:off x="2642" y="1724"/>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53" name="Rectangle 133"/>
              <p:cNvSpPr>
                <a:spLocks noChangeArrowheads="1"/>
              </p:cNvSpPr>
              <p:nvPr/>
            </p:nvSpPr>
            <p:spPr bwMode="auto">
              <a:xfrm>
                <a:off x="2752" y="1724"/>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35</a:t>
                </a:r>
                <a:endParaRPr lang="en-US">
                  <a:latin typeface="Arial" pitchFamily="34" charset="0"/>
                  <a:cs typeface="Arial" pitchFamily="34" charset="0"/>
                </a:endParaRPr>
              </a:p>
            </p:txBody>
          </p:sp>
          <p:sp>
            <p:nvSpPr>
              <p:cNvPr id="82054" name="Rectangle 134"/>
              <p:cNvSpPr>
                <a:spLocks noChangeArrowheads="1"/>
              </p:cNvSpPr>
              <p:nvPr/>
            </p:nvSpPr>
            <p:spPr bwMode="auto">
              <a:xfrm>
                <a:off x="2927" y="1724"/>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55" name="Rectangle 135"/>
              <p:cNvSpPr>
                <a:spLocks noChangeArrowheads="1"/>
              </p:cNvSpPr>
              <p:nvPr/>
            </p:nvSpPr>
            <p:spPr bwMode="auto">
              <a:xfrm>
                <a:off x="3092" y="1724"/>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56" name="Rectangle 136"/>
              <p:cNvSpPr>
                <a:spLocks noChangeArrowheads="1"/>
              </p:cNvSpPr>
              <p:nvPr/>
            </p:nvSpPr>
            <p:spPr bwMode="auto">
              <a:xfrm>
                <a:off x="3256" y="1724"/>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57" name="Rectangle 137"/>
              <p:cNvSpPr>
                <a:spLocks noChangeArrowheads="1"/>
              </p:cNvSpPr>
              <p:nvPr/>
            </p:nvSpPr>
            <p:spPr bwMode="auto">
              <a:xfrm>
                <a:off x="3420" y="1724"/>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58" name="Rectangle 138"/>
              <p:cNvSpPr>
                <a:spLocks noChangeArrowheads="1"/>
              </p:cNvSpPr>
              <p:nvPr/>
            </p:nvSpPr>
            <p:spPr bwMode="auto">
              <a:xfrm>
                <a:off x="3585" y="1724"/>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59" name="Rectangle 139"/>
              <p:cNvSpPr>
                <a:spLocks noChangeArrowheads="1"/>
              </p:cNvSpPr>
              <p:nvPr/>
            </p:nvSpPr>
            <p:spPr bwMode="auto">
              <a:xfrm>
                <a:off x="3713" y="1724"/>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60" name="Rectangle 140"/>
              <p:cNvSpPr>
                <a:spLocks noChangeArrowheads="1"/>
              </p:cNvSpPr>
              <p:nvPr/>
            </p:nvSpPr>
            <p:spPr bwMode="auto">
              <a:xfrm>
                <a:off x="3840" y="1728"/>
                <a:ext cx="162"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125.0</a:t>
                </a:r>
                <a:endParaRPr lang="en-US" dirty="0">
                  <a:latin typeface="Arial" pitchFamily="34" charset="0"/>
                  <a:cs typeface="Arial" pitchFamily="34" charset="0"/>
                </a:endParaRPr>
              </a:p>
            </p:txBody>
          </p:sp>
          <p:sp>
            <p:nvSpPr>
              <p:cNvPr id="82061" name="Rectangle 141"/>
              <p:cNvSpPr>
                <a:spLocks noChangeArrowheads="1"/>
              </p:cNvSpPr>
              <p:nvPr/>
            </p:nvSpPr>
            <p:spPr bwMode="auto">
              <a:xfrm>
                <a:off x="1718" y="1820"/>
                <a:ext cx="14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Obs9</a:t>
                </a:r>
                <a:endParaRPr lang="en-US" dirty="0">
                  <a:latin typeface="Arial" pitchFamily="34" charset="0"/>
                  <a:cs typeface="Arial" pitchFamily="34" charset="0"/>
                </a:endParaRPr>
              </a:p>
            </p:txBody>
          </p:sp>
          <p:sp>
            <p:nvSpPr>
              <p:cNvPr id="82062" name="Rectangle 142"/>
              <p:cNvSpPr>
                <a:spLocks noChangeArrowheads="1"/>
              </p:cNvSpPr>
              <p:nvPr/>
            </p:nvSpPr>
            <p:spPr bwMode="auto">
              <a:xfrm>
                <a:off x="1984" y="1820"/>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0.6</a:t>
                </a:r>
                <a:endParaRPr lang="en-US">
                  <a:latin typeface="Arial" pitchFamily="34" charset="0"/>
                  <a:cs typeface="Arial" pitchFamily="34" charset="0"/>
                </a:endParaRPr>
              </a:p>
            </p:txBody>
          </p:sp>
          <p:sp>
            <p:nvSpPr>
              <p:cNvPr id="82063" name="Rectangle 143"/>
              <p:cNvSpPr>
                <a:spLocks noChangeArrowheads="1"/>
              </p:cNvSpPr>
              <p:nvPr/>
            </p:nvSpPr>
            <p:spPr bwMode="auto">
              <a:xfrm>
                <a:off x="2139" y="182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16</a:t>
                </a:r>
                <a:endParaRPr lang="en-US">
                  <a:latin typeface="Arial" pitchFamily="34" charset="0"/>
                  <a:cs typeface="Arial" pitchFamily="34" charset="0"/>
                </a:endParaRPr>
              </a:p>
            </p:txBody>
          </p:sp>
          <p:sp>
            <p:nvSpPr>
              <p:cNvPr id="82064" name="Rectangle 144"/>
              <p:cNvSpPr>
                <a:spLocks noChangeArrowheads="1"/>
              </p:cNvSpPr>
              <p:nvPr/>
            </p:nvSpPr>
            <p:spPr bwMode="auto">
              <a:xfrm>
                <a:off x="2270" y="1820"/>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a:t>
                </a:r>
                <a:endParaRPr lang="en-US">
                  <a:latin typeface="Arial" pitchFamily="34" charset="0"/>
                  <a:cs typeface="Arial" pitchFamily="34" charset="0"/>
                </a:endParaRPr>
              </a:p>
            </p:txBody>
          </p:sp>
          <p:sp>
            <p:nvSpPr>
              <p:cNvPr id="82065" name="Rectangle 145"/>
              <p:cNvSpPr>
                <a:spLocks noChangeArrowheads="1"/>
              </p:cNvSpPr>
              <p:nvPr/>
            </p:nvSpPr>
            <p:spPr bwMode="auto">
              <a:xfrm>
                <a:off x="2364" y="1820"/>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845</a:t>
                </a:r>
                <a:endParaRPr lang="en-US">
                  <a:latin typeface="Arial" pitchFamily="34" charset="0"/>
                  <a:cs typeface="Arial" pitchFamily="34" charset="0"/>
                </a:endParaRPr>
              </a:p>
            </p:txBody>
          </p:sp>
          <p:sp>
            <p:nvSpPr>
              <p:cNvPr id="82066" name="Rectangle 146"/>
              <p:cNvSpPr>
                <a:spLocks noChangeArrowheads="1"/>
              </p:cNvSpPr>
              <p:nvPr/>
            </p:nvSpPr>
            <p:spPr bwMode="auto">
              <a:xfrm>
                <a:off x="2509" y="1820"/>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0.3</a:t>
                </a:r>
                <a:endParaRPr lang="en-US">
                  <a:latin typeface="Arial" pitchFamily="34" charset="0"/>
                  <a:cs typeface="Arial" pitchFamily="34" charset="0"/>
                </a:endParaRPr>
              </a:p>
            </p:txBody>
          </p:sp>
          <p:sp>
            <p:nvSpPr>
              <p:cNvPr id="82067" name="Rectangle 147"/>
              <p:cNvSpPr>
                <a:spLocks noChangeArrowheads="1"/>
              </p:cNvSpPr>
              <p:nvPr/>
            </p:nvSpPr>
            <p:spPr bwMode="auto">
              <a:xfrm>
                <a:off x="2642" y="1820"/>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68" name="Rectangle 148"/>
              <p:cNvSpPr>
                <a:spLocks noChangeArrowheads="1"/>
              </p:cNvSpPr>
              <p:nvPr/>
            </p:nvSpPr>
            <p:spPr bwMode="auto">
              <a:xfrm>
                <a:off x="2752" y="182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51</a:t>
                </a:r>
                <a:endParaRPr lang="en-US">
                  <a:latin typeface="Arial" pitchFamily="34" charset="0"/>
                  <a:cs typeface="Arial" pitchFamily="34" charset="0"/>
                </a:endParaRPr>
              </a:p>
            </p:txBody>
          </p:sp>
          <p:sp>
            <p:nvSpPr>
              <p:cNvPr id="82069" name="Rectangle 149"/>
              <p:cNvSpPr>
                <a:spLocks noChangeArrowheads="1"/>
              </p:cNvSpPr>
              <p:nvPr/>
            </p:nvSpPr>
            <p:spPr bwMode="auto">
              <a:xfrm>
                <a:off x="2927" y="1820"/>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70" name="Rectangle 150"/>
              <p:cNvSpPr>
                <a:spLocks noChangeArrowheads="1"/>
              </p:cNvSpPr>
              <p:nvPr/>
            </p:nvSpPr>
            <p:spPr bwMode="auto">
              <a:xfrm>
                <a:off x="3092" y="1820"/>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71" name="Rectangle 151"/>
              <p:cNvSpPr>
                <a:spLocks noChangeArrowheads="1"/>
              </p:cNvSpPr>
              <p:nvPr/>
            </p:nvSpPr>
            <p:spPr bwMode="auto">
              <a:xfrm>
                <a:off x="3256" y="1820"/>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72" name="Rectangle 152"/>
              <p:cNvSpPr>
                <a:spLocks noChangeArrowheads="1"/>
              </p:cNvSpPr>
              <p:nvPr/>
            </p:nvSpPr>
            <p:spPr bwMode="auto">
              <a:xfrm>
                <a:off x="3420" y="1820"/>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73" name="Rectangle 153"/>
              <p:cNvSpPr>
                <a:spLocks noChangeArrowheads="1"/>
              </p:cNvSpPr>
              <p:nvPr/>
            </p:nvSpPr>
            <p:spPr bwMode="auto">
              <a:xfrm>
                <a:off x="3585" y="1820"/>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74" name="Rectangle 154"/>
              <p:cNvSpPr>
                <a:spLocks noChangeArrowheads="1"/>
              </p:cNvSpPr>
              <p:nvPr/>
            </p:nvSpPr>
            <p:spPr bwMode="auto">
              <a:xfrm>
                <a:off x="3713" y="1820"/>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a:t>
                </a:r>
                <a:endParaRPr lang="en-US" dirty="0">
                  <a:latin typeface="Arial" pitchFamily="34" charset="0"/>
                  <a:cs typeface="Arial" pitchFamily="34" charset="0"/>
                </a:endParaRPr>
              </a:p>
            </p:txBody>
          </p:sp>
          <p:sp>
            <p:nvSpPr>
              <p:cNvPr id="82075" name="Rectangle 155"/>
              <p:cNvSpPr>
                <a:spLocks noChangeArrowheads="1"/>
              </p:cNvSpPr>
              <p:nvPr/>
            </p:nvSpPr>
            <p:spPr bwMode="auto">
              <a:xfrm>
                <a:off x="3840" y="1824"/>
                <a:ext cx="162"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142.8</a:t>
                </a:r>
                <a:endParaRPr lang="en-US" dirty="0">
                  <a:latin typeface="Arial" pitchFamily="34" charset="0"/>
                  <a:cs typeface="Arial" pitchFamily="34" charset="0"/>
                </a:endParaRPr>
              </a:p>
            </p:txBody>
          </p:sp>
          <p:sp>
            <p:nvSpPr>
              <p:cNvPr id="82076" name="Rectangle 156"/>
              <p:cNvSpPr>
                <a:spLocks noChangeArrowheads="1"/>
              </p:cNvSpPr>
              <p:nvPr/>
            </p:nvSpPr>
            <p:spPr bwMode="auto">
              <a:xfrm>
                <a:off x="1699" y="1916"/>
                <a:ext cx="188"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Obs10</a:t>
                </a:r>
                <a:endParaRPr lang="en-US" dirty="0">
                  <a:latin typeface="Arial" pitchFamily="34" charset="0"/>
                  <a:cs typeface="Arial" pitchFamily="34" charset="0"/>
                </a:endParaRPr>
              </a:p>
            </p:txBody>
          </p:sp>
          <p:sp>
            <p:nvSpPr>
              <p:cNvPr id="82077" name="Rectangle 157"/>
              <p:cNvSpPr>
                <a:spLocks noChangeArrowheads="1"/>
              </p:cNvSpPr>
              <p:nvPr/>
            </p:nvSpPr>
            <p:spPr bwMode="auto">
              <a:xfrm>
                <a:off x="1984" y="191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078" name="Rectangle 158"/>
              <p:cNvSpPr>
                <a:spLocks noChangeArrowheads="1"/>
              </p:cNvSpPr>
              <p:nvPr/>
            </p:nvSpPr>
            <p:spPr bwMode="auto">
              <a:xfrm>
                <a:off x="2139" y="1916"/>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18</a:t>
                </a:r>
                <a:endParaRPr lang="en-US">
                  <a:latin typeface="Arial" pitchFamily="34" charset="0"/>
                  <a:cs typeface="Arial" pitchFamily="34" charset="0"/>
                </a:endParaRPr>
              </a:p>
            </p:txBody>
          </p:sp>
          <p:sp>
            <p:nvSpPr>
              <p:cNvPr id="82079" name="Rectangle 159"/>
              <p:cNvSpPr>
                <a:spLocks noChangeArrowheads="1"/>
              </p:cNvSpPr>
              <p:nvPr/>
            </p:nvSpPr>
            <p:spPr bwMode="auto">
              <a:xfrm>
                <a:off x="2270" y="1916"/>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80" name="Rectangle 160"/>
              <p:cNvSpPr>
                <a:spLocks noChangeArrowheads="1"/>
              </p:cNvSpPr>
              <p:nvPr/>
            </p:nvSpPr>
            <p:spPr bwMode="auto">
              <a:xfrm>
                <a:off x="2364" y="1916"/>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126</a:t>
                </a:r>
                <a:endParaRPr lang="en-US">
                  <a:latin typeface="Arial" pitchFamily="34" charset="0"/>
                  <a:cs typeface="Arial" pitchFamily="34" charset="0"/>
                </a:endParaRPr>
              </a:p>
            </p:txBody>
          </p:sp>
          <p:sp>
            <p:nvSpPr>
              <p:cNvPr id="82081" name="Rectangle 161"/>
              <p:cNvSpPr>
                <a:spLocks noChangeArrowheads="1"/>
              </p:cNvSpPr>
              <p:nvPr/>
            </p:nvSpPr>
            <p:spPr bwMode="auto">
              <a:xfrm>
                <a:off x="2509" y="191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082" name="Rectangle 162"/>
              <p:cNvSpPr>
                <a:spLocks noChangeArrowheads="1"/>
              </p:cNvSpPr>
              <p:nvPr/>
            </p:nvSpPr>
            <p:spPr bwMode="auto">
              <a:xfrm>
                <a:off x="2642" y="1916"/>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83" name="Rectangle 163"/>
              <p:cNvSpPr>
                <a:spLocks noChangeArrowheads="1"/>
              </p:cNvSpPr>
              <p:nvPr/>
            </p:nvSpPr>
            <p:spPr bwMode="auto">
              <a:xfrm>
                <a:off x="2752" y="1916"/>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43</a:t>
                </a:r>
                <a:endParaRPr lang="en-US">
                  <a:latin typeface="Arial" pitchFamily="34" charset="0"/>
                  <a:cs typeface="Arial" pitchFamily="34" charset="0"/>
                </a:endParaRPr>
              </a:p>
            </p:txBody>
          </p:sp>
          <p:sp>
            <p:nvSpPr>
              <p:cNvPr id="82084" name="Rectangle 164"/>
              <p:cNvSpPr>
                <a:spLocks noChangeArrowheads="1"/>
              </p:cNvSpPr>
              <p:nvPr/>
            </p:nvSpPr>
            <p:spPr bwMode="auto">
              <a:xfrm>
                <a:off x="2927" y="1916"/>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85" name="Rectangle 165"/>
              <p:cNvSpPr>
                <a:spLocks noChangeArrowheads="1"/>
              </p:cNvSpPr>
              <p:nvPr/>
            </p:nvSpPr>
            <p:spPr bwMode="auto">
              <a:xfrm>
                <a:off x="3092" y="1916"/>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86" name="Rectangle 166"/>
              <p:cNvSpPr>
                <a:spLocks noChangeArrowheads="1"/>
              </p:cNvSpPr>
              <p:nvPr/>
            </p:nvSpPr>
            <p:spPr bwMode="auto">
              <a:xfrm>
                <a:off x="3256" y="1916"/>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87" name="Rectangle 167"/>
              <p:cNvSpPr>
                <a:spLocks noChangeArrowheads="1"/>
              </p:cNvSpPr>
              <p:nvPr/>
            </p:nvSpPr>
            <p:spPr bwMode="auto">
              <a:xfrm>
                <a:off x="3420" y="1916"/>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088" name="Rectangle 168"/>
              <p:cNvSpPr>
                <a:spLocks noChangeArrowheads="1"/>
              </p:cNvSpPr>
              <p:nvPr/>
            </p:nvSpPr>
            <p:spPr bwMode="auto">
              <a:xfrm>
                <a:off x="3585" y="1916"/>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089" name="Rectangle 169"/>
              <p:cNvSpPr>
                <a:spLocks noChangeArrowheads="1"/>
              </p:cNvSpPr>
              <p:nvPr/>
            </p:nvSpPr>
            <p:spPr bwMode="auto">
              <a:xfrm>
                <a:off x="3713" y="1916"/>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90" name="Rectangle 170"/>
              <p:cNvSpPr>
                <a:spLocks noChangeArrowheads="1"/>
              </p:cNvSpPr>
              <p:nvPr/>
            </p:nvSpPr>
            <p:spPr bwMode="auto">
              <a:xfrm>
                <a:off x="3840" y="1920"/>
                <a:ext cx="162"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150.0</a:t>
                </a:r>
                <a:endParaRPr lang="en-US" dirty="0">
                  <a:latin typeface="Arial" pitchFamily="34" charset="0"/>
                  <a:cs typeface="Arial" pitchFamily="34" charset="0"/>
                </a:endParaRPr>
              </a:p>
            </p:txBody>
          </p:sp>
          <p:sp>
            <p:nvSpPr>
              <p:cNvPr id="82091" name="Rectangle 171"/>
              <p:cNvSpPr>
                <a:spLocks noChangeArrowheads="1"/>
              </p:cNvSpPr>
              <p:nvPr/>
            </p:nvSpPr>
            <p:spPr bwMode="auto">
              <a:xfrm>
                <a:off x="1767"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92" name="Rectangle 172"/>
              <p:cNvSpPr>
                <a:spLocks noChangeArrowheads="1"/>
              </p:cNvSpPr>
              <p:nvPr/>
            </p:nvSpPr>
            <p:spPr bwMode="auto">
              <a:xfrm>
                <a:off x="2005"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93" name="Rectangle 173"/>
              <p:cNvSpPr>
                <a:spLocks noChangeArrowheads="1"/>
              </p:cNvSpPr>
              <p:nvPr/>
            </p:nvSpPr>
            <p:spPr bwMode="auto">
              <a:xfrm>
                <a:off x="2150"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94" name="Rectangle 174"/>
              <p:cNvSpPr>
                <a:spLocks noChangeArrowheads="1"/>
              </p:cNvSpPr>
              <p:nvPr/>
            </p:nvSpPr>
            <p:spPr bwMode="auto">
              <a:xfrm>
                <a:off x="2264"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95" name="Rectangle 175"/>
              <p:cNvSpPr>
                <a:spLocks noChangeArrowheads="1"/>
              </p:cNvSpPr>
              <p:nvPr/>
            </p:nvSpPr>
            <p:spPr bwMode="auto">
              <a:xfrm>
                <a:off x="2391"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96" name="Rectangle 176"/>
              <p:cNvSpPr>
                <a:spLocks noChangeArrowheads="1"/>
              </p:cNvSpPr>
              <p:nvPr/>
            </p:nvSpPr>
            <p:spPr bwMode="auto">
              <a:xfrm>
                <a:off x="2530"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97" name="Rectangle 177"/>
              <p:cNvSpPr>
                <a:spLocks noChangeArrowheads="1"/>
              </p:cNvSpPr>
              <p:nvPr/>
            </p:nvSpPr>
            <p:spPr bwMode="auto">
              <a:xfrm>
                <a:off x="2642"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98" name="Rectangle 178"/>
              <p:cNvSpPr>
                <a:spLocks noChangeArrowheads="1"/>
              </p:cNvSpPr>
              <p:nvPr/>
            </p:nvSpPr>
            <p:spPr bwMode="auto">
              <a:xfrm>
                <a:off x="2762"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099" name="Rectangle 179"/>
              <p:cNvSpPr>
                <a:spLocks noChangeArrowheads="1"/>
              </p:cNvSpPr>
              <p:nvPr/>
            </p:nvSpPr>
            <p:spPr bwMode="auto">
              <a:xfrm>
                <a:off x="2921"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00" name="Rectangle 180"/>
              <p:cNvSpPr>
                <a:spLocks noChangeArrowheads="1"/>
              </p:cNvSpPr>
              <p:nvPr/>
            </p:nvSpPr>
            <p:spPr bwMode="auto">
              <a:xfrm>
                <a:off x="3086"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01" name="Rectangle 181"/>
              <p:cNvSpPr>
                <a:spLocks noChangeArrowheads="1"/>
              </p:cNvSpPr>
              <p:nvPr/>
            </p:nvSpPr>
            <p:spPr bwMode="auto">
              <a:xfrm>
                <a:off x="3250"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02" name="Rectangle 182"/>
              <p:cNvSpPr>
                <a:spLocks noChangeArrowheads="1"/>
              </p:cNvSpPr>
              <p:nvPr/>
            </p:nvSpPr>
            <p:spPr bwMode="auto">
              <a:xfrm>
                <a:off x="3414"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03" name="Rectangle 183"/>
              <p:cNvSpPr>
                <a:spLocks noChangeArrowheads="1"/>
              </p:cNvSpPr>
              <p:nvPr/>
            </p:nvSpPr>
            <p:spPr bwMode="auto">
              <a:xfrm>
                <a:off x="3579"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04" name="Rectangle 184"/>
              <p:cNvSpPr>
                <a:spLocks noChangeArrowheads="1"/>
              </p:cNvSpPr>
              <p:nvPr/>
            </p:nvSpPr>
            <p:spPr bwMode="auto">
              <a:xfrm>
                <a:off x="3713"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05" name="Rectangle 185"/>
              <p:cNvSpPr>
                <a:spLocks noChangeArrowheads="1"/>
              </p:cNvSpPr>
              <p:nvPr/>
            </p:nvSpPr>
            <p:spPr bwMode="auto">
              <a:xfrm>
                <a:off x="3907" y="201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06" name="Rectangle 186"/>
              <p:cNvSpPr>
                <a:spLocks noChangeArrowheads="1"/>
              </p:cNvSpPr>
              <p:nvPr/>
            </p:nvSpPr>
            <p:spPr bwMode="auto">
              <a:xfrm>
                <a:off x="1662" y="2108"/>
                <a:ext cx="265"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Obs3000</a:t>
                </a:r>
                <a:endParaRPr lang="en-US" dirty="0">
                  <a:latin typeface="Arial" pitchFamily="34" charset="0"/>
                  <a:cs typeface="Arial" pitchFamily="34" charset="0"/>
                </a:endParaRPr>
              </a:p>
            </p:txBody>
          </p:sp>
          <p:sp>
            <p:nvSpPr>
              <p:cNvPr id="82107" name="Rectangle 187"/>
              <p:cNvSpPr>
                <a:spLocks noChangeArrowheads="1"/>
              </p:cNvSpPr>
              <p:nvPr/>
            </p:nvSpPr>
            <p:spPr bwMode="auto">
              <a:xfrm>
                <a:off x="1967" y="2108"/>
                <a:ext cx="12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0.04</a:t>
                </a:r>
                <a:endParaRPr lang="en-US">
                  <a:latin typeface="Arial" pitchFamily="34" charset="0"/>
                  <a:cs typeface="Arial" pitchFamily="34" charset="0"/>
                </a:endParaRPr>
              </a:p>
            </p:txBody>
          </p:sp>
          <p:sp>
            <p:nvSpPr>
              <p:cNvPr id="82108" name="Rectangle 188"/>
              <p:cNvSpPr>
                <a:spLocks noChangeArrowheads="1"/>
              </p:cNvSpPr>
              <p:nvPr/>
            </p:nvSpPr>
            <p:spPr bwMode="auto">
              <a:xfrm>
                <a:off x="2139" y="2108"/>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15</a:t>
                </a:r>
                <a:endParaRPr lang="en-US">
                  <a:latin typeface="Arial" pitchFamily="34" charset="0"/>
                  <a:cs typeface="Arial" pitchFamily="34" charset="0"/>
                </a:endParaRPr>
              </a:p>
            </p:txBody>
          </p:sp>
          <p:sp>
            <p:nvSpPr>
              <p:cNvPr id="82109" name="Rectangle 189"/>
              <p:cNvSpPr>
                <a:spLocks noChangeArrowheads="1"/>
              </p:cNvSpPr>
              <p:nvPr/>
            </p:nvSpPr>
            <p:spPr bwMode="auto">
              <a:xfrm>
                <a:off x="2270" y="210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a:t>
                </a:r>
                <a:endParaRPr lang="en-US">
                  <a:latin typeface="Arial" pitchFamily="34" charset="0"/>
                  <a:cs typeface="Arial" pitchFamily="34" charset="0"/>
                </a:endParaRPr>
              </a:p>
            </p:txBody>
          </p:sp>
          <p:sp>
            <p:nvSpPr>
              <p:cNvPr id="82110" name="Rectangle 190"/>
              <p:cNvSpPr>
                <a:spLocks noChangeArrowheads="1"/>
              </p:cNvSpPr>
              <p:nvPr/>
            </p:nvSpPr>
            <p:spPr bwMode="auto">
              <a:xfrm>
                <a:off x="2364" y="2108"/>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235</a:t>
                </a:r>
                <a:endParaRPr lang="en-US">
                  <a:latin typeface="Arial" pitchFamily="34" charset="0"/>
                  <a:cs typeface="Arial" pitchFamily="34" charset="0"/>
                </a:endParaRPr>
              </a:p>
            </p:txBody>
          </p:sp>
          <p:sp>
            <p:nvSpPr>
              <p:cNvPr id="82111" name="Rectangle 191"/>
              <p:cNvSpPr>
                <a:spLocks noChangeArrowheads="1"/>
              </p:cNvSpPr>
              <p:nvPr/>
            </p:nvSpPr>
            <p:spPr bwMode="auto">
              <a:xfrm>
                <a:off x="2509" y="2108"/>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0.6</a:t>
                </a:r>
                <a:endParaRPr lang="en-US">
                  <a:latin typeface="Arial" pitchFamily="34" charset="0"/>
                  <a:cs typeface="Arial" pitchFamily="34" charset="0"/>
                </a:endParaRPr>
              </a:p>
            </p:txBody>
          </p:sp>
          <p:sp>
            <p:nvSpPr>
              <p:cNvPr id="82112" name="Rectangle 192"/>
              <p:cNvSpPr>
                <a:spLocks noChangeArrowheads="1"/>
              </p:cNvSpPr>
              <p:nvPr/>
            </p:nvSpPr>
            <p:spPr bwMode="auto">
              <a:xfrm>
                <a:off x="2642" y="210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13" name="Rectangle 193"/>
              <p:cNvSpPr>
                <a:spLocks noChangeArrowheads="1"/>
              </p:cNvSpPr>
              <p:nvPr/>
            </p:nvSpPr>
            <p:spPr bwMode="auto">
              <a:xfrm>
                <a:off x="2752" y="2108"/>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85</a:t>
                </a:r>
                <a:endParaRPr lang="en-US">
                  <a:latin typeface="Arial" pitchFamily="34" charset="0"/>
                  <a:cs typeface="Arial" pitchFamily="34" charset="0"/>
                </a:endParaRPr>
              </a:p>
            </p:txBody>
          </p:sp>
          <p:sp>
            <p:nvSpPr>
              <p:cNvPr id="82114" name="Rectangle 194"/>
              <p:cNvSpPr>
                <a:spLocks noChangeArrowheads="1"/>
              </p:cNvSpPr>
              <p:nvPr/>
            </p:nvSpPr>
            <p:spPr bwMode="auto">
              <a:xfrm>
                <a:off x="2927" y="210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115" name="Rectangle 195"/>
              <p:cNvSpPr>
                <a:spLocks noChangeArrowheads="1"/>
              </p:cNvSpPr>
              <p:nvPr/>
            </p:nvSpPr>
            <p:spPr bwMode="auto">
              <a:xfrm>
                <a:off x="3092" y="210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116" name="Rectangle 196"/>
              <p:cNvSpPr>
                <a:spLocks noChangeArrowheads="1"/>
              </p:cNvSpPr>
              <p:nvPr/>
            </p:nvSpPr>
            <p:spPr bwMode="auto">
              <a:xfrm>
                <a:off x="3256" y="210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117" name="Rectangle 197"/>
              <p:cNvSpPr>
                <a:spLocks noChangeArrowheads="1"/>
              </p:cNvSpPr>
              <p:nvPr/>
            </p:nvSpPr>
            <p:spPr bwMode="auto">
              <a:xfrm>
                <a:off x="3420" y="210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118" name="Rectangle 198"/>
              <p:cNvSpPr>
                <a:spLocks noChangeArrowheads="1"/>
              </p:cNvSpPr>
              <p:nvPr/>
            </p:nvSpPr>
            <p:spPr bwMode="auto">
              <a:xfrm>
                <a:off x="3585" y="2108"/>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a:t>
                </a:r>
                <a:endParaRPr lang="en-US">
                  <a:latin typeface="Arial" pitchFamily="34" charset="0"/>
                  <a:cs typeface="Arial" pitchFamily="34" charset="0"/>
                </a:endParaRPr>
              </a:p>
            </p:txBody>
          </p:sp>
          <p:sp>
            <p:nvSpPr>
              <p:cNvPr id="82119" name="Rectangle 199"/>
              <p:cNvSpPr>
                <a:spLocks noChangeArrowheads="1"/>
              </p:cNvSpPr>
              <p:nvPr/>
            </p:nvSpPr>
            <p:spPr bwMode="auto">
              <a:xfrm>
                <a:off x="3713" y="210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20" name="Rectangle 200"/>
              <p:cNvSpPr>
                <a:spLocks noChangeArrowheads="1"/>
              </p:cNvSpPr>
              <p:nvPr/>
            </p:nvSpPr>
            <p:spPr bwMode="auto">
              <a:xfrm>
                <a:off x="3881" y="2108"/>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dirty="0">
                    <a:solidFill>
                      <a:srgbClr val="000000"/>
                    </a:solidFill>
                    <a:latin typeface="Trebuchet MS" pitchFamily="34" charset="0"/>
                    <a:cs typeface="Arial" pitchFamily="34" charset="0"/>
                  </a:rPr>
                  <a:t>180</a:t>
                </a:r>
                <a:endParaRPr lang="en-US" dirty="0">
                  <a:latin typeface="Arial" pitchFamily="34" charset="0"/>
                  <a:cs typeface="Arial" pitchFamily="34" charset="0"/>
                </a:endParaRPr>
              </a:p>
            </p:txBody>
          </p:sp>
          <p:sp>
            <p:nvSpPr>
              <p:cNvPr id="82121" name="Rectangle 201"/>
              <p:cNvSpPr>
                <a:spLocks noChangeArrowheads="1"/>
              </p:cNvSpPr>
              <p:nvPr/>
            </p:nvSpPr>
            <p:spPr bwMode="auto">
              <a:xfrm>
                <a:off x="2107"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22" name="Rectangle 202"/>
              <p:cNvSpPr>
                <a:spLocks noChangeArrowheads="1"/>
              </p:cNvSpPr>
              <p:nvPr/>
            </p:nvSpPr>
            <p:spPr bwMode="auto">
              <a:xfrm>
                <a:off x="2221"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23" name="Rectangle 203"/>
              <p:cNvSpPr>
                <a:spLocks noChangeArrowheads="1"/>
              </p:cNvSpPr>
              <p:nvPr/>
            </p:nvSpPr>
            <p:spPr bwMode="auto">
              <a:xfrm>
                <a:off x="2335"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82125" name="Rectangle 205"/>
            <p:cNvSpPr>
              <a:spLocks noChangeArrowheads="1"/>
            </p:cNvSpPr>
            <p:nvPr/>
          </p:nvSpPr>
          <p:spPr bwMode="auto">
            <a:xfrm>
              <a:off x="2475"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26" name="Rectangle 206"/>
            <p:cNvSpPr>
              <a:spLocks noChangeArrowheads="1"/>
            </p:cNvSpPr>
            <p:nvPr/>
          </p:nvSpPr>
          <p:spPr bwMode="auto">
            <a:xfrm>
              <a:off x="2614"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27" name="Rectangle 207"/>
            <p:cNvSpPr>
              <a:spLocks noChangeArrowheads="1"/>
            </p:cNvSpPr>
            <p:nvPr/>
          </p:nvSpPr>
          <p:spPr bwMode="auto">
            <a:xfrm>
              <a:off x="2699"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28" name="Rectangle 208"/>
            <p:cNvSpPr>
              <a:spLocks noChangeArrowheads="1"/>
            </p:cNvSpPr>
            <p:nvPr/>
          </p:nvSpPr>
          <p:spPr bwMode="auto">
            <a:xfrm>
              <a:off x="2853"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29" name="Rectangle 209"/>
            <p:cNvSpPr>
              <a:spLocks noChangeArrowheads="1"/>
            </p:cNvSpPr>
            <p:nvPr/>
          </p:nvSpPr>
          <p:spPr bwMode="auto">
            <a:xfrm>
              <a:off x="3018"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0" name="Rectangle 210"/>
            <p:cNvSpPr>
              <a:spLocks noChangeArrowheads="1"/>
            </p:cNvSpPr>
            <p:nvPr/>
          </p:nvSpPr>
          <p:spPr bwMode="auto">
            <a:xfrm>
              <a:off x="3182"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1" name="Rectangle 211"/>
            <p:cNvSpPr>
              <a:spLocks noChangeArrowheads="1"/>
            </p:cNvSpPr>
            <p:nvPr/>
          </p:nvSpPr>
          <p:spPr bwMode="auto">
            <a:xfrm>
              <a:off x="3346"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2" name="Rectangle 212"/>
            <p:cNvSpPr>
              <a:spLocks noChangeArrowheads="1"/>
            </p:cNvSpPr>
            <p:nvPr/>
          </p:nvSpPr>
          <p:spPr bwMode="auto">
            <a:xfrm>
              <a:off x="3510" y="961"/>
              <a:ext cx="13"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3" name="Rectangle 213"/>
            <p:cNvSpPr>
              <a:spLocks noChangeArrowheads="1"/>
            </p:cNvSpPr>
            <p:nvPr/>
          </p:nvSpPr>
          <p:spPr bwMode="auto">
            <a:xfrm>
              <a:off x="3675"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4" name="Rectangle 214"/>
            <p:cNvSpPr>
              <a:spLocks noChangeArrowheads="1"/>
            </p:cNvSpPr>
            <p:nvPr/>
          </p:nvSpPr>
          <p:spPr bwMode="auto">
            <a:xfrm>
              <a:off x="3779"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5" name="Rectangle 215"/>
            <p:cNvSpPr>
              <a:spLocks noChangeArrowheads="1"/>
            </p:cNvSpPr>
            <p:nvPr/>
          </p:nvSpPr>
          <p:spPr bwMode="auto">
            <a:xfrm>
              <a:off x="4063" y="961"/>
              <a:ext cx="12" cy="12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6" name="Rectangle 216"/>
            <p:cNvSpPr>
              <a:spLocks noChangeArrowheads="1"/>
            </p:cNvSpPr>
            <p:nvPr/>
          </p:nvSpPr>
          <p:spPr bwMode="auto">
            <a:xfrm>
              <a:off x="1629" y="1045"/>
              <a:ext cx="12" cy="116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7" name="Rectangle 217"/>
            <p:cNvSpPr>
              <a:spLocks noChangeArrowheads="1"/>
            </p:cNvSpPr>
            <p:nvPr/>
          </p:nvSpPr>
          <p:spPr bwMode="auto">
            <a:xfrm>
              <a:off x="1933" y="1057"/>
              <a:ext cx="12" cy="115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8" name="Rectangle 218"/>
            <p:cNvSpPr>
              <a:spLocks noChangeArrowheads="1"/>
            </p:cNvSpPr>
            <p:nvPr/>
          </p:nvSpPr>
          <p:spPr bwMode="auto">
            <a:xfrm>
              <a:off x="1939" y="949"/>
              <a:ext cx="2136"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39" name="Rectangle 219"/>
            <p:cNvSpPr>
              <a:spLocks noChangeArrowheads="1"/>
            </p:cNvSpPr>
            <p:nvPr/>
          </p:nvSpPr>
          <p:spPr bwMode="auto">
            <a:xfrm>
              <a:off x="1641" y="1045"/>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0" name="Rectangle 220"/>
            <p:cNvSpPr>
              <a:spLocks noChangeArrowheads="1"/>
            </p:cNvSpPr>
            <p:nvPr/>
          </p:nvSpPr>
          <p:spPr bwMode="auto">
            <a:xfrm>
              <a:off x="1641" y="1141"/>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1" name="Rectangle 221"/>
            <p:cNvSpPr>
              <a:spLocks noChangeArrowheads="1"/>
            </p:cNvSpPr>
            <p:nvPr/>
          </p:nvSpPr>
          <p:spPr bwMode="auto">
            <a:xfrm>
              <a:off x="1641" y="1237"/>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2" name="Rectangle 222"/>
            <p:cNvSpPr>
              <a:spLocks noChangeArrowheads="1"/>
            </p:cNvSpPr>
            <p:nvPr/>
          </p:nvSpPr>
          <p:spPr bwMode="auto">
            <a:xfrm>
              <a:off x="1641" y="1333"/>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3" name="Rectangle 223"/>
            <p:cNvSpPr>
              <a:spLocks noChangeArrowheads="1"/>
            </p:cNvSpPr>
            <p:nvPr/>
          </p:nvSpPr>
          <p:spPr bwMode="auto">
            <a:xfrm>
              <a:off x="1641" y="1429"/>
              <a:ext cx="2434" cy="1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4" name="Rectangle 224"/>
            <p:cNvSpPr>
              <a:spLocks noChangeArrowheads="1"/>
            </p:cNvSpPr>
            <p:nvPr/>
          </p:nvSpPr>
          <p:spPr bwMode="auto">
            <a:xfrm>
              <a:off x="1641" y="1526"/>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5" name="Rectangle 225"/>
            <p:cNvSpPr>
              <a:spLocks noChangeArrowheads="1"/>
            </p:cNvSpPr>
            <p:nvPr/>
          </p:nvSpPr>
          <p:spPr bwMode="auto">
            <a:xfrm>
              <a:off x="1641" y="1622"/>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6" name="Rectangle 226"/>
            <p:cNvSpPr>
              <a:spLocks noChangeArrowheads="1"/>
            </p:cNvSpPr>
            <p:nvPr/>
          </p:nvSpPr>
          <p:spPr bwMode="auto">
            <a:xfrm>
              <a:off x="1641" y="1718"/>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7" name="Rectangle 227"/>
            <p:cNvSpPr>
              <a:spLocks noChangeArrowheads="1"/>
            </p:cNvSpPr>
            <p:nvPr/>
          </p:nvSpPr>
          <p:spPr bwMode="auto">
            <a:xfrm>
              <a:off x="1641" y="1814"/>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8" name="Rectangle 228"/>
            <p:cNvSpPr>
              <a:spLocks noChangeArrowheads="1"/>
            </p:cNvSpPr>
            <p:nvPr/>
          </p:nvSpPr>
          <p:spPr bwMode="auto">
            <a:xfrm>
              <a:off x="1641" y="1910"/>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49" name="Rectangle 229"/>
            <p:cNvSpPr>
              <a:spLocks noChangeArrowheads="1"/>
            </p:cNvSpPr>
            <p:nvPr/>
          </p:nvSpPr>
          <p:spPr bwMode="auto">
            <a:xfrm>
              <a:off x="1641" y="2006"/>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50" name="Rectangle 230"/>
            <p:cNvSpPr>
              <a:spLocks noChangeArrowheads="1"/>
            </p:cNvSpPr>
            <p:nvPr/>
          </p:nvSpPr>
          <p:spPr bwMode="auto">
            <a:xfrm>
              <a:off x="1641" y="2102"/>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51" name="Rectangle 231"/>
            <p:cNvSpPr>
              <a:spLocks noChangeArrowheads="1"/>
            </p:cNvSpPr>
            <p:nvPr/>
          </p:nvSpPr>
          <p:spPr bwMode="auto">
            <a:xfrm>
              <a:off x="1641" y="2198"/>
              <a:ext cx="2434" cy="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68" name="Rectangle 15"/>
          <p:cNvSpPr>
            <a:spLocks noChangeArrowheads="1"/>
          </p:cNvSpPr>
          <p:nvPr/>
        </p:nvSpPr>
        <p:spPr bwMode="auto">
          <a:xfrm>
            <a:off x="6100180" y="1524001"/>
            <a:ext cx="147476"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L 1</a:t>
            </a:r>
            <a:endParaRPr lang="en-US" dirty="0">
              <a:latin typeface="Arial" pitchFamily="34" charset="0"/>
              <a:cs typeface="Arial" pitchFamily="34" charset="0"/>
            </a:endParaRPr>
          </a:p>
        </p:txBody>
      </p:sp>
      <p:grpSp>
        <p:nvGrpSpPr>
          <p:cNvPr id="7" name="Group 234"/>
          <p:cNvGrpSpPr>
            <a:grpSpLocks noChangeAspect="1"/>
          </p:cNvGrpSpPr>
          <p:nvPr/>
        </p:nvGrpSpPr>
        <p:grpSpPr bwMode="auto">
          <a:xfrm>
            <a:off x="1562101" y="3886200"/>
            <a:ext cx="3135313" cy="1849438"/>
            <a:chOff x="3" y="2289"/>
            <a:chExt cx="1975" cy="1165"/>
          </a:xfrm>
        </p:grpSpPr>
        <p:sp>
          <p:nvSpPr>
            <p:cNvPr id="82153" name="AutoShape 233"/>
            <p:cNvSpPr>
              <a:spLocks noChangeAspect="1" noChangeArrowheads="1" noTextEdit="1"/>
            </p:cNvSpPr>
            <p:nvPr/>
          </p:nvSpPr>
          <p:spPr bwMode="auto">
            <a:xfrm>
              <a:off x="7" y="2293"/>
              <a:ext cx="1968" cy="115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55" name="Rectangle 235"/>
            <p:cNvSpPr>
              <a:spLocks noChangeArrowheads="1"/>
            </p:cNvSpPr>
            <p:nvPr/>
          </p:nvSpPr>
          <p:spPr bwMode="auto">
            <a:xfrm>
              <a:off x="11" y="2297"/>
              <a:ext cx="1960" cy="297"/>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56" name="Rectangle 236"/>
            <p:cNvSpPr>
              <a:spLocks noChangeArrowheads="1"/>
            </p:cNvSpPr>
            <p:nvPr/>
          </p:nvSpPr>
          <p:spPr bwMode="auto">
            <a:xfrm rot="16200000">
              <a:off x="12" y="239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1</a:t>
              </a:r>
              <a:endParaRPr lang="en-US" dirty="0">
                <a:latin typeface="Arial" pitchFamily="34" charset="0"/>
                <a:cs typeface="Arial" pitchFamily="34" charset="0"/>
              </a:endParaRPr>
            </a:p>
          </p:txBody>
        </p:sp>
        <p:sp>
          <p:nvSpPr>
            <p:cNvPr id="82157" name="Rectangle 237"/>
            <p:cNvSpPr>
              <a:spLocks noChangeArrowheads="1"/>
            </p:cNvSpPr>
            <p:nvPr/>
          </p:nvSpPr>
          <p:spPr bwMode="auto">
            <a:xfrm rot="16200000">
              <a:off x="170" y="239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2</a:t>
              </a:r>
              <a:endParaRPr lang="en-US" dirty="0">
                <a:latin typeface="Arial" pitchFamily="34" charset="0"/>
                <a:cs typeface="Arial" pitchFamily="34" charset="0"/>
              </a:endParaRPr>
            </a:p>
          </p:txBody>
        </p:sp>
        <p:sp>
          <p:nvSpPr>
            <p:cNvPr id="82158" name="Rectangle 238"/>
            <p:cNvSpPr>
              <a:spLocks noChangeArrowheads="1"/>
            </p:cNvSpPr>
            <p:nvPr/>
          </p:nvSpPr>
          <p:spPr bwMode="auto">
            <a:xfrm rot="16200000">
              <a:off x="327" y="239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3</a:t>
              </a:r>
              <a:endParaRPr lang="en-US" dirty="0">
                <a:latin typeface="Arial" pitchFamily="34" charset="0"/>
                <a:cs typeface="Arial" pitchFamily="34" charset="0"/>
              </a:endParaRPr>
            </a:p>
          </p:txBody>
        </p:sp>
        <p:sp>
          <p:nvSpPr>
            <p:cNvPr id="82159" name="Rectangle 239"/>
            <p:cNvSpPr>
              <a:spLocks noChangeArrowheads="1"/>
            </p:cNvSpPr>
            <p:nvPr/>
          </p:nvSpPr>
          <p:spPr bwMode="auto">
            <a:xfrm rot="16200000">
              <a:off x="504" y="239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4</a:t>
              </a:r>
              <a:endParaRPr lang="en-US" dirty="0">
                <a:latin typeface="Arial" pitchFamily="34" charset="0"/>
                <a:cs typeface="Arial" pitchFamily="34" charset="0"/>
              </a:endParaRPr>
            </a:p>
          </p:txBody>
        </p:sp>
        <p:sp>
          <p:nvSpPr>
            <p:cNvPr id="82160" name="Rectangle 240"/>
            <p:cNvSpPr>
              <a:spLocks noChangeArrowheads="1"/>
            </p:cNvSpPr>
            <p:nvPr/>
          </p:nvSpPr>
          <p:spPr bwMode="auto">
            <a:xfrm rot="16200000">
              <a:off x="680" y="239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5</a:t>
              </a:r>
              <a:endParaRPr lang="en-US" dirty="0">
                <a:latin typeface="Arial" pitchFamily="34" charset="0"/>
                <a:cs typeface="Arial" pitchFamily="34" charset="0"/>
              </a:endParaRPr>
            </a:p>
          </p:txBody>
        </p:sp>
        <p:sp>
          <p:nvSpPr>
            <p:cNvPr id="82161" name="Rectangle 241"/>
            <p:cNvSpPr>
              <a:spLocks noChangeArrowheads="1"/>
            </p:cNvSpPr>
            <p:nvPr/>
          </p:nvSpPr>
          <p:spPr bwMode="auto">
            <a:xfrm rot="16200000">
              <a:off x="837" y="239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6</a:t>
              </a:r>
              <a:endParaRPr lang="en-US" dirty="0">
                <a:latin typeface="Arial" pitchFamily="34" charset="0"/>
                <a:cs typeface="Arial" pitchFamily="34" charset="0"/>
              </a:endParaRPr>
            </a:p>
          </p:txBody>
        </p:sp>
        <p:sp>
          <p:nvSpPr>
            <p:cNvPr id="82162" name="Rectangle 242"/>
            <p:cNvSpPr>
              <a:spLocks noChangeArrowheads="1"/>
            </p:cNvSpPr>
            <p:nvPr/>
          </p:nvSpPr>
          <p:spPr bwMode="auto">
            <a:xfrm rot="16200000">
              <a:off x="995" y="239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7</a:t>
              </a:r>
              <a:endParaRPr lang="en-US" dirty="0">
                <a:latin typeface="Arial" pitchFamily="34" charset="0"/>
                <a:cs typeface="Arial" pitchFamily="34" charset="0"/>
              </a:endParaRPr>
            </a:p>
          </p:txBody>
        </p:sp>
        <p:sp>
          <p:nvSpPr>
            <p:cNvPr id="82163" name="Rectangle 243"/>
            <p:cNvSpPr>
              <a:spLocks noChangeArrowheads="1"/>
            </p:cNvSpPr>
            <p:nvPr/>
          </p:nvSpPr>
          <p:spPr bwMode="auto">
            <a:xfrm rot="16200000">
              <a:off x="1152" y="239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8</a:t>
              </a:r>
              <a:endParaRPr lang="en-US" dirty="0">
                <a:latin typeface="Arial" pitchFamily="34" charset="0"/>
                <a:cs typeface="Arial" pitchFamily="34" charset="0"/>
              </a:endParaRPr>
            </a:p>
          </p:txBody>
        </p:sp>
        <p:sp>
          <p:nvSpPr>
            <p:cNvPr id="82164" name="Rectangle 244"/>
            <p:cNvSpPr>
              <a:spLocks noChangeArrowheads="1"/>
            </p:cNvSpPr>
            <p:nvPr/>
          </p:nvSpPr>
          <p:spPr bwMode="auto">
            <a:xfrm rot="16200000">
              <a:off x="1311" y="2394"/>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9</a:t>
              </a:r>
              <a:endParaRPr lang="en-US" dirty="0">
                <a:latin typeface="Arial" pitchFamily="34" charset="0"/>
                <a:cs typeface="Arial" pitchFamily="34" charset="0"/>
              </a:endParaRPr>
            </a:p>
          </p:txBody>
        </p:sp>
        <p:sp>
          <p:nvSpPr>
            <p:cNvPr id="82165" name="Rectangle 245"/>
            <p:cNvSpPr>
              <a:spLocks noChangeArrowheads="1"/>
            </p:cNvSpPr>
            <p:nvPr/>
          </p:nvSpPr>
          <p:spPr bwMode="auto">
            <a:xfrm rot="16200000">
              <a:off x="1448" y="2394"/>
              <a:ext cx="20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10</a:t>
              </a:r>
              <a:endParaRPr lang="en-US" dirty="0">
                <a:latin typeface="Arial" pitchFamily="34" charset="0"/>
                <a:cs typeface="Arial" pitchFamily="34" charset="0"/>
              </a:endParaRPr>
            </a:p>
          </p:txBody>
        </p:sp>
        <p:sp>
          <p:nvSpPr>
            <p:cNvPr id="82166" name="Rectangle 246"/>
            <p:cNvSpPr>
              <a:spLocks noChangeArrowheads="1"/>
            </p:cNvSpPr>
            <p:nvPr/>
          </p:nvSpPr>
          <p:spPr bwMode="auto">
            <a:xfrm rot="16200000">
              <a:off x="1682" y="239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67" name="Rectangle 247"/>
            <p:cNvSpPr>
              <a:spLocks noChangeArrowheads="1"/>
            </p:cNvSpPr>
            <p:nvPr/>
          </p:nvSpPr>
          <p:spPr bwMode="auto">
            <a:xfrm rot="16200000">
              <a:off x="1747" y="2392"/>
              <a:ext cx="265"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Obs3000</a:t>
              </a:r>
              <a:endParaRPr lang="en-US" dirty="0">
                <a:latin typeface="Arial" pitchFamily="34" charset="0"/>
                <a:cs typeface="Arial" pitchFamily="34" charset="0"/>
              </a:endParaRPr>
            </a:p>
          </p:txBody>
        </p:sp>
        <p:sp>
          <p:nvSpPr>
            <p:cNvPr id="82168" name="Rectangle 248"/>
            <p:cNvSpPr>
              <a:spLocks noChangeArrowheads="1"/>
            </p:cNvSpPr>
            <p:nvPr/>
          </p:nvSpPr>
          <p:spPr bwMode="auto">
            <a:xfrm>
              <a:off x="47" y="260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169" name="Rectangle 249"/>
            <p:cNvSpPr>
              <a:spLocks noChangeArrowheads="1"/>
            </p:cNvSpPr>
            <p:nvPr/>
          </p:nvSpPr>
          <p:spPr bwMode="auto">
            <a:xfrm>
              <a:off x="205" y="260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0.2</a:t>
              </a:r>
              <a:endParaRPr lang="en-US">
                <a:latin typeface="Arial" pitchFamily="34" charset="0"/>
                <a:cs typeface="Arial" pitchFamily="34" charset="0"/>
              </a:endParaRPr>
            </a:p>
          </p:txBody>
        </p:sp>
        <p:sp>
          <p:nvSpPr>
            <p:cNvPr id="82170" name="Rectangle 250"/>
            <p:cNvSpPr>
              <a:spLocks noChangeArrowheads="1"/>
            </p:cNvSpPr>
            <p:nvPr/>
          </p:nvSpPr>
          <p:spPr bwMode="auto">
            <a:xfrm>
              <a:off x="362" y="260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0.6</a:t>
              </a:r>
              <a:endParaRPr lang="en-US">
                <a:latin typeface="Arial" pitchFamily="34" charset="0"/>
                <a:cs typeface="Arial" pitchFamily="34" charset="0"/>
              </a:endParaRPr>
            </a:p>
          </p:txBody>
        </p:sp>
        <p:sp>
          <p:nvSpPr>
            <p:cNvPr id="82171" name="Rectangle 251"/>
            <p:cNvSpPr>
              <a:spLocks noChangeArrowheads="1"/>
            </p:cNvSpPr>
            <p:nvPr/>
          </p:nvSpPr>
          <p:spPr bwMode="auto">
            <a:xfrm>
              <a:off x="522" y="2609"/>
              <a:ext cx="12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0.05</a:t>
              </a:r>
              <a:endParaRPr lang="en-US">
                <a:latin typeface="Arial" pitchFamily="34" charset="0"/>
                <a:cs typeface="Arial" pitchFamily="34" charset="0"/>
              </a:endParaRPr>
            </a:p>
          </p:txBody>
        </p:sp>
        <p:sp>
          <p:nvSpPr>
            <p:cNvPr id="82172" name="Rectangle 252"/>
            <p:cNvSpPr>
              <a:spLocks noChangeArrowheads="1"/>
            </p:cNvSpPr>
            <p:nvPr/>
          </p:nvSpPr>
          <p:spPr bwMode="auto">
            <a:xfrm>
              <a:off x="715" y="260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0.4</a:t>
              </a:r>
              <a:endParaRPr lang="en-US">
                <a:latin typeface="Arial" pitchFamily="34" charset="0"/>
                <a:cs typeface="Arial" pitchFamily="34" charset="0"/>
              </a:endParaRPr>
            </a:p>
          </p:txBody>
        </p:sp>
        <p:sp>
          <p:nvSpPr>
            <p:cNvPr id="82173" name="Rectangle 253"/>
            <p:cNvSpPr>
              <a:spLocks noChangeArrowheads="1"/>
            </p:cNvSpPr>
            <p:nvPr/>
          </p:nvSpPr>
          <p:spPr bwMode="auto">
            <a:xfrm>
              <a:off x="872" y="260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0.8</a:t>
              </a:r>
              <a:endParaRPr lang="en-US">
                <a:latin typeface="Arial" pitchFamily="34" charset="0"/>
                <a:cs typeface="Arial" pitchFamily="34" charset="0"/>
              </a:endParaRPr>
            </a:p>
          </p:txBody>
        </p:sp>
        <p:sp>
          <p:nvSpPr>
            <p:cNvPr id="82174" name="Rectangle 254"/>
            <p:cNvSpPr>
              <a:spLocks noChangeArrowheads="1"/>
            </p:cNvSpPr>
            <p:nvPr/>
          </p:nvSpPr>
          <p:spPr bwMode="auto">
            <a:xfrm>
              <a:off x="1030" y="260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0.2</a:t>
              </a:r>
              <a:endParaRPr lang="en-US">
                <a:latin typeface="Arial" pitchFamily="34" charset="0"/>
                <a:cs typeface="Arial" pitchFamily="34" charset="0"/>
              </a:endParaRPr>
            </a:p>
          </p:txBody>
        </p:sp>
        <p:sp>
          <p:nvSpPr>
            <p:cNvPr id="82175" name="Rectangle 255"/>
            <p:cNvSpPr>
              <a:spLocks noChangeArrowheads="1"/>
            </p:cNvSpPr>
            <p:nvPr/>
          </p:nvSpPr>
          <p:spPr bwMode="auto">
            <a:xfrm>
              <a:off x="1187" y="260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176" name="Rectangle 256"/>
            <p:cNvSpPr>
              <a:spLocks noChangeArrowheads="1"/>
            </p:cNvSpPr>
            <p:nvPr/>
          </p:nvSpPr>
          <p:spPr bwMode="auto">
            <a:xfrm>
              <a:off x="1345" y="260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0.6</a:t>
              </a:r>
              <a:endParaRPr lang="en-US">
                <a:latin typeface="Arial" pitchFamily="34" charset="0"/>
                <a:cs typeface="Arial" pitchFamily="34" charset="0"/>
              </a:endParaRPr>
            </a:p>
          </p:txBody>
        </p:sp>
        <p:sp>
          <p:nvSpPr>
            <p:cNvPr id="82177" name="Rectangle 257"/>
            <p:cNvSpPr>
              <a:spLocks noChangeArrowheads="1"/>
            </p:cNvSpPr>
            <p:nvPr/>
          </p:nvSpPr>
          <p:spPr bwMode="auto">
            <a:xfrm>
              <a:off x="1502" y="2609"/>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178" name="Rectangle 258"/>
            <p:cNvSpPr>
              <a:spLocks noChangeArrowheads="1"/>
            </p:cNvSpPr>
            <p:nvPr/>
          </p:nvSpPr>
          <p:spPr bwMode="auto">
            <a:xfrm>
              <a:off x="1679" y="2609"/>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79" name="Rectangle 259"/>
            <p:cNvSpPr>
              <a:spLocks noChangeArrowheads="1"/>
            </p:cNvSpPr>
            <p:nvPr/>
          </p:nvSpPr>
          <p:spPr bwMode="auto">
            <a:xfrm>
              <a:off x="1814" y="2609"/>
              <a:ext cx="12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0.04</a:t>
              </a:r>
              <a:endParaRPr lang="en-US">
                <a:latin typeface="Arial" pitchFamily="34" charset="0"/>
                <a:cs typeface="Arial" pitchFamily="34" charset="0"/>
              </a:endParaRPr>
            </a:p>
          </p:txBody>
        </p:sp>
        <p:sp>
          <p:nvSpPr>
            <p:cNvPr id="82180" name="Rectangle 260"/>
            <p:cNvSpPr>
              <a:spLocks noChangeArrowheads="1"/>
            </p:cNvSpPr>
            <p:nvPr/>
          </p:nvSpPr>
          <p:spPr bwMode="auto">
            <a:xfrm>
              <a:off x="60"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18</a:t>
              </a:r>
              <a:endParaRPr lang="en-US">
                <a:latin typeface="Arial" pitchFamily="34" charset="0"/>
                <a:cs typeface="Arial" pitchFamily="34" charset="0"/>
              </a:endParaRPr>
            </a:p>
          </p:txBody>
        </p:sp>
        <p:sp>
          <p:nvSpPr>
            <p:cNvPr id="82181" name="Rectangle 261"/>
            <p:cNvSpPr>
              <a:spLocks noChangeArrowheads="1"/>
            </p:cNvSpPr>
            <p:nvPr/>
          </p:nvSpPr>
          <p:spPr bwMode="auto">
            <a:xfrm>
              <a:off x="217"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15</a:t>
              </a:r>
              <a:endParaRPr lang="en-US">
                <a:latin typeface="Arial" pitchFamily="34" charset="0"/>
                <a:cs typeface="Arial" pitchFamily="34" charset="0"/>
              </a:endParaRPr>
            </a:p>
          </p:txBody>
        </p:sp>
        <p:sp>
          <p:nvSpPr>
            <p:cNvPr id="82182" name="Rectangle 262"/>
            <p:cNvSpPr>
              <a:spLocks noChangeArrowheads="1"/>
            </p:cNvSpPr>
            <p:nvPr/>
          </p:nvSpPr>
          <p:spPr bwMode="auto">
            <a:xfrm>
              <a:off x="375"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14</a:t>
              </a:r>
              <a:endParaRPr lang="en-US">
                <a:latin typeface="Arial" pitchFamily="34" charset="0"/>
                <a:cs typeface="Arial" pitchFamily="34" charset="0"/>
              </a:endParaRPr>
            </a:p>
          </p:txBody>
        </p:sp>
        <p:sp>
          <p:nvSpPr>
            <p:cNvPr id="82183" name="Rectangle 263"/>
            <p:cNvSpPr>
              <a:spLocks noChangeArrowheads="1"/>
            </p:cNvSpPr>
            <p:nvPr/>
          </p:nvSpPr>
          <p:spPr bwMode="auto">
            <a:xfrm>
              <a:off x="551"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19</a:t>
              </a:r>
              <a:endParaRPr lang="en-US">
                <a:latin typeface="Arial" pitchFamily="34" charset="0"/>
                <a:cs typeface="Arial" pitchFamily="34" charset="0"/>
              </a:endParaRPr>
            </a:p>
          </p:txBody>
        </p:sp>
        <p:sp>
          <p:nvSpPr>
            <p:cNvPr id="82184" name="Rectangle 264"/>
            <p:cNvSpPr>
              <a:spLocks noChangeArrowheads="1"/>
            </p:cNvSpPr>
            <p:nvPr/>
          </p:nvSpPr>
          <p:spPr bwMode="auto">
            <a:xfrm>
              <a:off x="728"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13</a:t>
              </a:r>
              <a:endParaRPr lang="en-US">
                <a:latin typeface="Arial" pitchFamily="34" charset="0"/>
                <a:cs typeface="Arial" pitchFamily="34" charset="0"/>
              </a:endParaRPr>
            </a:p>
          </p:txBody>
        </p:sp>
        <p:sp>
          <p:nvSpPr>
            <p:cNvPr id="82185" name="Rectangle 265"/>
            <p:cNvSpPr>
              <a:spLocks noChangeArrowheads="1"/>
            </p:cNvSpPr>
            <p:nvPr/>
          </p:nvSpPr>
          <p:spPr bwMode="auto">
            <a:xfrm>
              <a:off x="885"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12</a:t>
              </a:r>
              <a:endParaRPr lang="en-US">
                <a:latin typeface="Arial" pitchFamily="34" charset="0"/>
                <a:cs typeface="Arial" pitchFamily="34" charset="0"/>
              </a:endParaRPr>
            </a:p>
          </p:txBody>
        </p:sp>
        <p:sp>
          <p:nvSpPr>
            <p:cNvPr id="82186" name="Rectangle 266"/>
            <p:cNvSpPr>
              <a:spLocks noChangeArrowheads="1"/>
            </p:cNvSpPr>
            <p:nvPr/>
          </p:nvSpPr>
          <p:spPr bwMode="auto">
            <a:xfrm>
              <a:off x="1042"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15</a:t>
              </a:r>
              <a:endParaRPr lang="en-US">
                <a:latin typeface="Arial" pitchFamily="34" charset="0"/>
                <a:cs typeface="Arial" pitchFamily="34" charset="0"/>
              </a:endParaRPr>
            </a:p>
          </p:txBody>
        </p:sp>
        <p:sp>
          <p:nvSpPr>
            <p:cNvPr id="82187" name="Rectangle 267"/>
            <p:cNvSpPr>
              <a:spLocks noChangeArrowheads="1"/>
            </p:cNvSpPr>
            <p:nvPr/>
          </p:nvSpPr>
          <p:spPr bwMode="auto">
            <a:xfrm>
              <a:off x="1200"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17</a:t>
              </a:r>
              <a:endParaRPr lang="en-US">
                <a:latin typeface="Arial" pitchFamily="34" charset="0"/>
                <a:cs typeface="Arial" pitchFamily="34" charset="0"/>
              </a:endParaRPr>
            </a:p>
          </p:txBody>
        </p:sp>
        <p:sp>
          <p:nvSpPr>
            <p:cNvPr id="82188" name="Rectangle 268"/>
            <p:cNvSpPr>
              <a:spLocks noChangeArrowheads="1"/>
            </p:cNvSpPr>
            <p:nvPr/>
          </p:nvSpPr>
          <p:spPr bwMode="auto">
            <a:xfrm>
              <a:off x="1357"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16</a:t>
              </a:r>
              <a:endParaRPr lang="en-US">
                <a:latin typeface="Arial" pitchFamily="34" charset="0"/>
                <a:cs typeface="Arial" pitchFamily="34" charset="0"/>
              </a:endParaRPr>
            </a:p>
          </p:txBody>
        </p:sp>
        <p:sp>
          <p:nvSpPr>
            <p:cNvPr id="82189" name="Rectangle 269"/>
            <p:cNvSpPr>
              <a:spLocks noChangeArrowheads="1"/>
            </p:cNvSpPr>
            <p:nvPr/>
          </p:nvSpPr>
          <p:spPr bwMode="auto">
            <a:xfrm>
              <a:off x="1514"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18</a:t>
              </a:r>
              <a:endParaRPr lang="en-US">
                <a:latin typeface="Arial" pitchFamily="34" charset="0"/>
                <a:cs typeface="Arial" pitchFamily="34" charset="0"/>
              </a:endParaRPr>
            </a:p>
          </p:txBody>
        </p:sp>
        <p:sp>
          <p:nvSpPr>
            <p:cNvPr id="82190" name="Rectangle 270"/>
            <p:cNvSpPr>
              <a:spLocks noChangeArrowheads="1"/>
            </p:cNvSpPr>
            <p:nvPr/>
          </p:nvSpPr>
          <p:spPr bwMode="auto">
            <a:xfrm>
              <a:off x="1679" y="2730"/>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191" name="Rectangle 271"/>
            <p:cNvSpPr>
              <a:spLocks noChangeArrowheads="1"/>
            </p:cNvSpPr>
            <p:nvPr/>
          </p:nvSpPr>
          <p:spPr bwMode="auto">
            <a:xfrm>
              <a:off x="1843" y="273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15</a:t>
              </a:r>
              <a:endParaRPr lang="en-US">
                <a:latin typeface="Arial" pitchFamily="34" charset="0"/>
                <a:cs typeface="Arial" pitchFamily="34" charset="0"/>
              </a:endParaRPr>
            </a:p>
          </p:txBody>
        </p:sp>
        <p:sp>
          <p:nvSpPr>
            <p:cNvPr id="82192" name="Rectangle 272"/>
            <p:cNvSpPr>
              <a:spLocks noChangeArrowheads="1"/>
            </p:cNvSpPr>
            <p:nvPr/>
          </p:nvSpPr>
          <p:spPr bwMode="auto">
            <a:xfrm>
              <a:off x="76"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a:t>
              </a:r>
              <a:endParaRPr lang="en-US">
                <a:latin typeface="Arial" pitchFamily="34" charset="0"/>
                <a:cs typeface="Arial" pitchFamily="34" charset="0"/>
              </a:endParaRPr>
            </a:p>
          </p:txBody>
        </p:sp>
        <p:sp>
          <p:nvSpPr>
            <p:cNvPr id="82193" name="Rectangle 273"/>
            <p:cNvSpPr>
              <a:spLocks noChangeArrowheads="1"/>
            </p:cNvSpPr>
            <p:nvPr/>
          </p:nvSpPr>
          <p:spPr bwMode="auto">
            <a:xfrm>
              <a:off x="233"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4</a:t>
              </a:r>
              <a:endParaRPr lang="en-US">
                <a:latin typeface="Arial" pitchFamily="34" charset="0"/>
                <a:cs typeface="Arial" pitchFamily="34" charset="0"/>
              </a:endParaRPr>
            </a:p>
          </p:txBody>
        </p:sp>
        <p:sp>
          <p:nvSpPr>
            <p:cNvPr id="82194" name="Rectangle 274"/>
            <p:cNvSpPr>
              <a:spLocks noChangeArrowheads="1"/>
            </p:cNvSpPr>
            <p:nvPr/>
          </p:nvSpPr>
          <p:spPr bwMode="auto">
            <a:xfrm>
              <a:off x="391"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195" name="Rectangle 275"/>
            <p:cNvSpPr>
              <a:spLocks noChangeArrowheads="1"/>
            </p:cNvSpPr>
            <p:nvPr/>
          </p:nvSpPr>
          <p:spPr bwMode="auto">
            <a:xfrm>
              <a:off x="567"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a:t>
              </a:r>
              <a:endParaRPr lang="en-US">
                <a:latin typeface="Arial" pitchFamily="34" charset="0"/>
                <a:cs typeface="Arial" pitchFamily="34" charset="0"/>
              </a:endParaRPr>
            </a:p>
          </p:txBody>
        </p:sp>
        <p:sp>
          <p:nvSpPr>
            <p:cNvPr id="82196" name="Rectangle 276"/>
            <p:cNvSpPr>
              <a:spLocks noChangeArrowheads="1"/>
            </p:cNvSpPr>
            <p:nvPr/>
          </p:nvSpPr>
          <p:spPr bwMode="auto">
            <a:xfrm>
              <a:off x="744"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a:t>
              </a:r>
              <a:endParaRPr lang="en-US">
                <a:latin typeface="Arial" pitchFamily="34" charset="0"/>
                <a:cs typeface="Arial" pitchFamily="34" charset="0"/>
              </a:endParaRPr>
            </a:p>
          </p:txBody>
        </p:sp>
        <p:sp>
          <p:nvSpPr>
            <p:cNvPr id="82197" name="Rectangle 277"/>
            <p:cNvSpPr>
              <a:spLocks noChangeArrowheads="1"/>
            </p:cNvSpPr>
            <p:nvPr/>
          </p:nvSpPr>
          <p:spPr bwMode="auto">
            <a:xfrm>
              <a:off x="901"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4</a:t>
              </a:r>
              <a:endParaRPr lang="en-US">
                <a:latin typeface="Arial" pitchFamily="34" charset="0"/>
                <a:cs typeface="Arial" pitchFamily="34" charset="0"/>
              </a:endParaRPr>
            </a:p>
          </p:txBody>
        </p:sp>
        <p:sp>
          <p:nvSpPr>
            <p:cNvPr id="82198" name="Rectangle 278"/>
            <p:cNvSpPr>
              <a:spLocks noChangeArrowheads="1"/>
            </p:cNvSpPr>
            <p:nvPr/>
          </p:nvSpPr>
          <p:spPr bwMode="auto">
            <a:xfrm>
              <a:off x="1059"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199" name="Rectangle 279"/>
            <p:cNvSpPr>
              <a:spLocks noChangeArrowheads="1"/>
            </p:cNvSpPr>
            <p:nvPr/>
          </p:nvSpPr>
          <p:spPr bwMode="auto">
            <a:xfrm>
              <a:off x="1216"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a:t>
              </a:r>
              <a:endParaRPr lang="en-US">
                <a:latin typeface="Arial" pitchFamily="34" charset="0"/>
                <a:cs typeface="Arial" pitchFamily="34" charset="0"/>
              </a:endParaRPr>
            </a:p>
          </p:txBody>
        </p:sp>
        <p:sp>
          <p:nvSpPr>
            <p:cNvPr id="82200" name="Rectangle 280"/>
            <p:cNvSpPr>
              <a:spLocks noChangeArrowheads="1"/>
            </p:cNvSpPr>
            <p:nvPr/>
          </p:nvSpPr>
          <p:spPr bwMode="auto">
            <a:xfrm>
              <a:off x="1373"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a:t>
              </a:r>
              <a:endParaRPr lang="en-US">
                <a:latin typeface="Arial" pitchFamily="34" charset="0"/>
                <a:cs typeface="Arial" pitchFamily="34" charset="0"/>
              </a:endParaRPr>
            </a:p>
          </p:txBody>
        </p:sp>
        <p:sp>
          <p:nvSpPr>
            <p:cNvPr id="82201" name="Rectangle 281"/>
            <p:cNvSpPr>
              <a:spLocks noChangeArrowheads="1"/>
            </p:cNvSpPr>
            <p:nvPr/>
          </p:nvSpPr>
          <p:spPr bwMode="auto">
            <a:xfrm>
              <a:off x="1531"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a:t>
              </a:r>
              <a:endParaRPr lang="en-US">
                <a:latin typeface="Arial" pitchFamily="34" charset="0"/>
                <a:cs typeface="Arial" pitchFamily="34" charset="0"/>
              </a:endParaRPr>
            </a:p>
          </p:txBody>
        </p:sp>
        <p:sp>
          <p:nvSpPr>
            <p:cNvPr id="82202" name="Rectangle 282"/>
            <p:cNvSpPr>
              <a:spLocks noChangeArrowheads="1"/>
            </p:cNvSpPr>
            <p:nvPr/>
          </p:nvSpPr>
          <p:spPr bwMode="auto">
            <a:xfrm>
              <a:off x="1679" y="2852"/>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03" name="Rectangle 283"/>
            <p:cNvSpPr>
              <a:spLocks noChangeArrowheads="1"/>
            </p:cNvSpPr>
            <p:nvPr/>
          </p:nvSpPr>
          <p:spPr bwMode="auto">
            <a:xfrm>
              <a:off x="1859" y="2852"/>
              <a:ext cx="34"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a:t>
              </a:r>
              <a:endParaRPr lang="en-US">
                <a:latin typeface="Arial" pitchFamily="34" charset="0"/>
                <a:cs typeface="Arial" pitchFamily="34" charset="0"/>
              </a:endParaRPr>
            </a:p>
          </p:txBody>
        </p:sp>
        <p:sp>
          <p:nvSpPr>
            <p:cNvPr id="82204" name="Rectangle 284"/>
            <p:cNvSpPr>
              <a:spLocks noChangeArrowheads="1"/>
            </p:cNvSpPr>
            <p:nvPr/>
          </p:nvSpPr>
          <p:spPr bwMode="auto">
            <a:xfrm>
              <a:off x="43"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312</a:t>
              </a:r>
              <a:endParaRPr lang="en-US">
                <a:latin typeface="Arial" pitchFamily="34" charset="0"/>
                <a:cs typeface="Arial" pitchFamily="34" charset="0"/>
              </a:endParaRPr>
            </a:p>
          </p:txBody>
        </p:sp>
        <p:sp>
          <p:nvSpPr>
            <p:cNvPr id="82205" name="Rectangle 285"/>
            <p:cNvSpPr>
              <a:spLocks noChangeArrowheads="1"/>
            </p:cNvSpPr>
            <p:nvPr/>
          </p:nvSpPr>
          <p:spPr bwMode="auto">
            <a:xfrm>
              <a:off x="200"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526</a:t>
              </a:r>
              <a:endParaRPr lang="en-US">
                <a:latin typeface="Arial" pitchFamily="34" charset="0"/>
                <a:cs typeface="Arial" pitchFamily="34" charset="0"/>
              </a:endParaRPr>
            </a:p>
          </p:txBody>
        </p:sp>
        <p:sp>
          <p:nvSpPr>
            <p:cNvPr id="82206" name="Rectangle 286"/>
            <p:cNvSpPr>
              <a:spLocks noChangeArrowheads="1"/>
            </p:cNvSpPr>
            <p:nvPr/>
          </p:nvSpPr>
          <p:spPr bwMode="auto">
            <a:xfrm>
              <a:off x="357"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489</a:t>
              </a:r>
              <a:endParaRPr lang="en-US">
                <a:latin typeface="Arial" pitchFamily="34" charset="0"/>
                <a:cs typeface="Arial" pitchFamily="34" charset="0"/>
              </a:endParaRPr>
            </a:p>
          </p:txBody>
        </p:sp>
        <p:sp>
          <p:nvSpPr>
            <p:cNvPr id="82207" name="Rectangle 287"/>
            <p:cNvSpPr>
              <a:spLocks noChangeArrowheads="1"/>
            </p:cNvSpPr>
            <p:nvPr/>
          </p:nvSpPr>
          <p:spPr bwMode="auto">
            <a:xfrm>
              <a:off x="534"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523</a:t>
              </a:r>
              <a:endParaRPr lang="en-US">
                <a:latin typeface="Arial" pitchFamily="34" charset="0"/>
                <a:cs typeface="Arial" pitchFamily="34" charset="0"/>
              </a:endParaRPr>
            </a:p>
          </p:txBody>
        </p:sp>
        <p:sp>
          <p:nvSpPr>
            <p:cNvPr id="82208" name="Rectangle 288"/>
            <p:cNvSpPr>
              <a:spLocks noChangeArrowheads="1"/>
            </p:cNvSpPr>
            <p:nvPr/>
          </p:nvSpPr>
          <p:spPr bwMode="auto">
            <a:xfrm>
              <a:off x="710"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214</a:t>
              </a:r>
              <a:endParaRPr lang="en-US">
                <a:latin typeface="Arial" pitchFamily="34" charset="0"/>
                <a:cs typeface="Arial" pitchFamily="34" charset="0"/>
              </a:endParaRPr>
            </a:p>
          </p:txBody>
        </p:sp>
        <p:sp>
          <p:nvSpPr>
            <p:cNvPr id="82209" name="Rectangle 289"/>
            <p:cNvSpPr>
              <a:spLocks noChangeArrowheads="1"/>
            </p:cNvSpPr>
            <p:nvPr/>
          </p:nvSpPr>
          <p:spPr bwMode="auto">
            <a:xfrm>
              <a:off x="868"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265</a:t>
              </a:r>
              <a:endParaRPr lang="en-US">
                <a:latin typeface="Arial" pitchFamily="34" charset="0"/>
                <a:cs typeface="Arial" pitchFamily="34" charset="0"/>
              </a:endParaRPr>
            </a:p>
          </p:txBody>
        </p:sp>
        <p:sp>
          <p:nvSpPr>
            <p:cNvPr id="82210" name="Rectangle 290"/>
            <p:cNvSpPr>
              <a:spLocks noChangeArrowheads="1"/>
            </p:cNvSpPr>
            <p:nvPr/>
          </p:nvSpPr>
          <p:spPr bwMode="auto">
            <a:xfrm>
              <a:off x="1025"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236</a:t>
              </a:r>
              <a:endParaRPr lang="en-US">
                <a:latin typeface="Arial" pitchFamily="34" charset="0"/>
                <a:cs typeface="Arial" pitchFamily="34" charset="0"/>
              </a:endParaRPr>
            </a:p>
          </p:txBody>
        </p:sp>
        <p:sp>
          <p:nvSpPr>
            <p:cNvPr id="82211" name="Rectangle 291"/>
            <p:cNvSpPr>
              <a:spLocks noChangeArrowheads="1"/>
            </p:cNvSpPr>
            <p:nvPr/>
          </p:nvSpPr>
          <p:spPr bwMode="auto">
            <a:xfrm>
              <a:off x="1182"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541</a:t>
              </a:r>
              <a:endParaRPr lang="en-US">
                <a:latin typeface="Arial" pitchFamily="34" charset="0"/>
                <a:cs typeface="Arial" pitchFamily="34" charset="0"/>
              </a:endParaRPr>
            </a:p>
          </p:txBody>
        </p:sp>
        <p:sp>
          <p:nvSpPr>
            <p:cNvPr id="82212" name="Rectangle 292"/>
            <p:cNvSpPr>
              <a:spLocks noChangeArrowheads="1"/>
            </p:cNvSpPr>
            <p:nvPr/>
          </p:nvSpPr>
          <p:spPr bwMode="auto">
            <a:xfrm>
              <a:off x="1340"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845</a:t>
              </a:r>
              <a:endParaRPr lang="en-US">
                <a:latin typeface="Arial" pitchFamily="34" charset="0"/>
                <a:cs typeface="Arial" pitchFamily="34" charset="0"/>
              </a:endParaRPr>
            </a:p>
          </p:txBody>
        </p:sp>
        <p:sp>
          <p:nvSpPr>
            <p:cNvPr id="82213" name="Rectangle 293"/>
            <p:cNvSpPr>
              <a:spLocks noChangeArrowheads="1"/>
            </p:cNvSpPr>
            <p:nvPr/>
          </p:nvSpPr>
          <p:spPr bwMode="auto">
            <a:xfrm>
              <a:off x="1497"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126</a:t>
              </a:r>
              <a:endParaRPr lang="en-US">
                <a:latin typeface="Arial" pitchFamily="34" charset="0"/>
                <a:cs typeface="Arial" pitchFamily="34" charset="0"/>
              </a:endParaRPr>
            </a:p>
          </p:txBody>
        </p:sp>
        <p:sp>
          <p:nvSpPr>
            <p:cNvPr id="82214" name="Rectangle 294"/>
            <p:cNvSpPr>
              <a:spLocks noChangeArrowheads="1"/>
            </p:cNvSpPr>
            <p:nvPr/>
          </p:nvSpPr>
          <p:spPr bwMode="auto">
            <a:xfrm>
              <a:off x="1679" y="2974"/>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15" name="Rectangle 295"/>
            <p:cNvSpPr>
              <a:spLocks noChangeArrowheads="1"/>
            </p:cNvSpPr>
            <p:nvPr/>
          </p:nvSpPr>
          <p:spPr bwMode="auto">
            <a:xfrm>
              <a:off x="1825" y="2974"/>
              <a:ext cx="10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235</a:t>
              </a:r>
              <a:endParaRPr lang="en-US">
                <a:latin typeface="Arial" pitchFamily="34" charset="0"/>
                <a:cs typeface="Arial" pitchFamily="34" charset="0"/>
              </a:endParaRPr>
            </a:p>
          </p:txBody>
        </p:sp>
        <p:sp>
          <p:nvSpPr>
            <p:cNvPr id="82216" name="Rectangle 296"/>
            <p:cNvSpPr>
              <a:spLocks noChangeArrowheads="1"/>
            </p:cNvSpPr>
            <p:nvPr/>
          </p:nvSpPr>
          <p:spPr bwMode="auto">
            <a:xfrm>
              <a:off x="47"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0.3</a:t>
              </a:r>
              <a:endParaRPr lang="en-US">
                <a:latin typeface="Arial" pitchFamily="34" charset="0"/>
                <a:cs typeface="Arial" pitchFamily="34" charset="0"/>
              </a:endParaRPr>
            </a:p>
          </p:txBody>
        </p:sp>
        <p:sp>
          <p:nvSpPr>
            <p:cNvPr id="82217" name="Rectangle 297"/>
            <p:cNvSpPr>
              <a:spLocks noChangeArrowheads="1"/>
            </p:cNvSpPr>
            <p:nvPr/>
          </p:nvSpPr>
          <p:spPr bwMode="auto">
            <a:xfrm>
              <a:off x="205"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218" name="Rectangle 298"/>
            <p:cNvSpPr>
              <a:spLocks noChangeArrowheads="1"/>
            </p:cNvSpPr>
            <p:nvPr/>
          </p:nvSpPr>
          <p:spPr bwMode="auto">
            <a:xfrm>
              <a:off x="362"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0.2</a:t>
              </a:r>
              <a:endParaRPr lang="en-US">
                <a:latin typeface="Arial" pitchFamily="34" charset="0"/>
                <a:cs typeface="Arial" pitchFamily="34" charset="0"/>
              </a:endParaRPr>
            </a:p>
          </p:txBody>
        </p:sp>
        <p:sp>
          <p:nvSpPr>
            <p:cNvPr id="82219" name="Rectangle 299"/>
            <p:cNvSpPr>
              <a:spLocks noChangeArrowheads="1"/>
            </p:cNvSpPr>
            <p:nvPr/>
          </p:nvSpPr>
          <p:spPr bwMode="auto">
            <a:xfrm>
              <a:off x="539"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0.5</a:t>
              </a:r>
              <a:endParaRPr lang="en-US">
                <a:latin typeface="Arial" pitchFamily="34" charset="0"/>
                <a:cs typeface="Arial" pitchFamily="34" charset="0"/>
              </a:endParaRPr>
            </a:p>
          </p:txBody>
        </p:sp>
        <p:sp>
          <p:nvSpPr>
            <p:cNvPr id="82220" name="Rectangle 300"/>
            <p:cNvSpPr>
              <a:spLocks noChangeArrowheads="1"/>
            </p:cNvSpPr>
            <p:nvPr/>
          </p:nvSpPr>
          <p:spPr bwMode="auto">
            <a:xfrm>
              <a:off x="715"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0.6</a:t>
              </a:r>
              <a:endParaRPr lang="en-US">
                <a:latin typeface="Arial" pitchFamily="34" charset="0"/>
                <a:cs typeface="Arial" pitchFamily="34" charset="0"/>
              </a:endParaRPr>
            </a:p>
          </p:txBody>
        </p:sp>
        <p:sp>
          <p:nvSpPr>
            <p:cNvPr id="82221" name="Rectangle 301"/>
            <p:cNvSpPr>
              <a:spLocks noChangeArrowheads="1"/>
            </p:cNvSpPr>
            <p:nvPr/>
          </p:nvSpPr>
          <p:spPr bwMode="auto">
            <a:xfrm>
              <a:off x="872"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0.4</a:t>
              </a:r>
              <a:endParaRPr lang="en-US">
                <a:latin typeface="Arial" pitchFamily="34" charset="0"/>
                <a:cs typeface="Arial" pitchFamily="34" charset="0"/>
              </a:endParaRPr>
            </a:p>
          </p:txBody>
        </p:sp>
        <p:sp>
          <p:nvSpPr>
            <p:cNvPr id="82222" name="Rectangle 302"/>
            <p:cNvSpPr>
              <a:spLocks noChangeArrowheads="1"/>
            </p:cNvSpPr>
            <p:nvPr/>
          </p:nvSpPr>
          <p:spPr bwMode="auto">
            <a:xfrm>
              <a:off x="1030"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0.8</a:t>
              </a:r>
              <a:endParaRPr lang="en-US">
                <a:latin typeface="Arial" pitchFamily="34" charset="0"/>
                <a:cs typeface="Arial" pitchFamily="34" charset="0"/>
              </a:endParaRPr>
            </a:p>
          </p:txBody>
        </p:sp>
        <p:sp>
          <p:nvSpPr>
            <p:cNvPr id="82223" name="Rectangle 303"/>
            <p:cNvSpPr>
              <a:spLocks noChangeArrowheads="1"/>
            </p:cNvSpPr>
            <p:nvPr/>
          </p:nvSpPr>
          <p:spPr bwMode="auto">
            <a:xfrm>
              <a:off x="1187"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224" name="Rectangle 304"/>
            <p:cNvSpPr>
              <a:spLocks noChangeArrowheads="1"/>
            </p:cNvSpPr>
            <p:nvPr/>
          </p:nvSpPr>
          <p:spPr bwMode="auto">
            <a:xfrm>
              <a:off x="1345"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0.3</a:t>
              </a:r>
              <a:endParaRPr lang="en-US">
                <a:latin typeface="Arial" pitchFamily="34" charset="0"/>
                <a:cs typeface="Arial" pitchFamily="34" charset="0"/>
              </a:endParaRPr>
            </a:p>
          </p:txBody>
        </p:sp>
        <p:sp>
          <p:nvSpPr>
            <p:cNvPr id="82225" name="Rectangle 305"/>
            <p:cNvSpPr>
              <a:spLocks noChangeArrowheads="1"/>
            </p:cNvSpPr>
            <p:nvPr/>
          </p:nvSpPr>
          <p:spPr bwMode="auto">
            <a:xfrm>
              <a:off x="1502"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0.1</a:t>
              </a:r>
              <a:endParaRPr lang="en-US">
                <a:latin typeface="Arial" pitchFamily="34" charset="0"/>
                <a:cs typeface="Arial" pitchFamily="34" charset="0"/>
              </a:endParaRPr>
            </a:p>
          </p:txBody>
        </p:sp>
        <p:sp>
          <p:nvSpPr>
            <p:cNvPr id="82226" name="Rectangle 306"/>
            <p:cNvSpPr>
              <a:spLocks noChangeArrowheads="1"/>
            </p:cNvSpPr>
            <p:nvPr/>
          </p:nvSpPr>
          <p:spPr bwMode="auto">
            <a:xfrm>
              <a:off x="1679" y="3096"/>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27" name="Rectangle 307"/>
            <p:cNvSpPr>
              <a:spLocks noChangeArrowheads="1"/>
            </p:cNvSpPr>
            <p:nvPr/>
          </p:nvSpPr>
          <p:spPr bwMode="auto">
            <a:xfrm>
              <a:off x="1830" y="3096"/>
              <a:ext cx="93"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0.6</a:t>
              </a:r>
              <a:endParaRPr lang="en-US">
                <a:latin typeface="Arial" pitchFamily="34" charset="0"/>
                <a:cs typeface="Arial" pitchFamily="34" charset="0"/>
              </a:endParaRPr>
            </a:p>
          </p:txBody>
        </p:sp>
        <p:sp>
          <p:nvSpPr>
            <p:cNvPr id="82228" name="Rectangle 308"/>
            <p:cNvSpPr>
              <a:spLocks noChangeArrowheads="1"/>
            </p:cNvSpPr>
            <p:nvPr/>
          </p:nvSpPr>
          <p:spPr bwMode="auto">
            <a:xfrm>
              <a:off x="69"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29" name="Rectangle 309"/>
            <p:cNvSpPr>
              <a:spLocks noChangeArrowheads="1"/>
            </p:cNvSpPr>
            <p:nvPr/>
          </p:nvSpPr>
          <p:spPr bwMode="auto">
            <a:xfrm>
              <a:off x="227"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0" name="Rectangle 310"/>
            <p:cNvSpPr>
              <a:spLocks noChangeArrowheads="1"/>
            </p:cNvSpPr>
            <p:nvPr/>
          </p:nvSpPr>
          <p:spPr bwMode="auto">
            <a:xfrm>
              <a:off x="384"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1" name="Rectangle 311"/>
            <p:cNvSpPr>
              <a:spLocks noChangeArrowheads="1"/>
            </p:cNvSpPr>
            <p:nvPr/>
          </p:nvSpPr>
          <p:spPr bwMode="auto">
            <a:xfrm>
              <a:off x="561"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2" name="Rectangle 312"/>
            <p:cNvSpPr>
              <a:spLocks noChangeArrowheads="1"/>
            </p:cNvSpPr>
            <p:nvPr/>
          </p:nvSpPr>
          <p:spPr bwMode="auto">
            <a:xfrm>
              <a:off x="737"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3" name="Rectangle 313"/>
            <p:cNvSpPr>
              <a:spLocks noChangeArrowheads="1"/>
            </p:cNvSpPr>
            <p:nvPr/>
          </p:nvSpPr>
          <p:spPr bwMode="auto">
            <a:xfrm>
              <a:off x="895"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4" name="Rectangle 314"/>
            <p:cNvSpPr>
              <a:spLocks noChangeArrowheads="1"/>
            </p:cNvSpPr>
            <p:nvPr/>
          </p:nvSpPr>
          <p:spPr bwMode="auto">
            <a:xfrm>
              <a:off x="1052"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5" name="Rectangle 315"/>
            <p:cNvSpPr>
              <a:spLocks noChangeArrowheads="1"/>
            </p:cNvSpPr>
            <p:nvPr/>
          </p:nvSpPr>
          <p:spPr bwMode="auto">
            <a:xfrm>
              <a:off x="1209"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6" name="Rectangle 316"/>
            <p:cNvSpPr>
              <a:spLocks noChangeArrowheads="1"/>
            </p:cNvSpPr>
            <p:nvPr/>
          </p:nvSpPr>
          <p:spPr bwMode="auto">
            <a:xfrm>
              <a:off x="1367"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7" name="Rectangle 317"/>
            <p:cNvSpPr>
              <a:spLocks noChangeArrowheads="1"/>
            </p:cNvSpPr>
            <p:nvPr/>
          </p:nvSpPr>
          <p:spPr bwMode="auto">
            <a:xfrm>
              <a:off x="1524"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8" name="Rectangle 318"/>
            <p:cNvSpPr>
              <a:spLocks noChangeArrowheads="1"/>
            </p:cNvSpPr>
            <p:nvPr/>
          </p:nvSpPr>
          <p:spPr bwMode="auto">
            <a:xfrm>
              <a:off x="1679"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39" name="Rectangle 319"/>
            <p:cNvSpPr>
              <a:spLocks noChangeArrowheads="1"/>
            </p:cNvSpPr>
            <p:nvPr/>
          </p:nvSpPr>
          <p:spPr bwMode="auto">
            <a:xfrm>
              <a:off x="1852" y="3218"/>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40" name="Rectangle 320"/>
            <p:cNvSpPr>
              <a:spLocks noChangeArrowheads="1"/>
            </p:cNvSpPr>
            <p:nvPr/>
          </p:nvSpPr>
          <p:spPr bwMode="auto">
            <a:xfrm>
              <a:off x="60"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89</a:t>
              </a:r>
              <a:endParaRPr lang="en-US">
                <a:latin typeface="Arial" pitchFamily="34" charset="0"/>
                <a:cs typeface="Arial" pitchFamily="34" charset="0"/>
              </a:endParaRPr>
            </a:p>
          </p:txBody>
        </p:sp>
        <p:sp>
          <p:nvSpPr>
            <p:cNvPr id="82241" name="Rectangle 321"/>
            <p:cNvSpPr>
              <a:spLocks noChangeArrowheads="1"/>
            </p:cNvSpPr>
            <p:nvPr/>
          </p:nvSpPr>
          <p:spPr bwMode="auto">
            <a:xfrm>
              <a:off x="217"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52</a:t>
              </a:r>
              <a:endParaRPr lang="en-US">
                <a:latin typeface="Arial" pitchFamily="34" charset="0"/>
                <a:cs typeface="Arial" pitchFamily="34" charset="0"/>
              </a:endParaRPr>
            </a:p>
          </p:txBody>
        </p:sp>
        <p:sp>
          <p:nvSpPr>
            <p:cNvPr id="82242" name="Rectangle 322"/>
            <p:cNvSpPr>
              <a:spLocks noChangeArrowheads="1"/>
            </p:cNvSpPr>
            <p:nvPr/>
          </p:nvSpPr>
          <p:spPr bwMode="auto">
            <a:xfrm>
              <a:off x="375"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64</a:t>
              </a:r>
              <a:endParaRPr lang="en-US">
                <a:latin typeface="Arial" pitchFamily="34" charset="0"/>
                <a:cs typeface="Arial" pitchFamily="34" charset="0"/>
              </a:endParaRPr>
            </a:p>
          </p:txBody>
        </p:sp>
        <p:sp>
          <p:nvSpPr>
            <p:cNvPr id="82243" name="Rectangle 323"/>
            <p:cNvSpPr>
              <a:spLocks noChangeArrowheads="1"/>
            </p:cNvSpPr>
            <p:nvPr/>
          </p:nvSpPr>
          <p:spPr bwMode="auto">
            <a:xfrm>
              <a:off x="551"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13</a:t>
              </a:r>
              <a:endParaRPr lang="en-US">
                <a:latin typeface="Arial" pitchFamily="34" charset="0"/>
                <a:cs typeface="Arial" pitchFamily="34" charset="0"/>
              </a:endParaRPr>
            </a:p>
          </p:txBody>
        </p:sp>
        <p:sp>
          <p:nvSpPr>
            <p:cNvPr id="82244" name="Rectangle 324"/>
            <p:cNvSpPr>
              <a:spLocks noChangeArrowheads="1"/>
            </p:cNvSpPr>
            <p:nvPr/>
          </p:nvSpPr>
          <p:spPr bwMode="auto">
            <a:xfrm>
              <a:off x="728"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57</a:t>
              </a:r>
              <a:endParaRPr lang="en-US">
                <a:latin typeface="Arial" pitchFamily="34" charset="0"/>
                <a:cs typeface="Arial" pitchFamily="34" charset="0"/>
              </a:endParaRPr>
            </a:p>
          </p:txBody>
        </p:sp>
        <p:sp>
          <p:nvSpPr>
            <p:cNvPr id="82245" name="Rectangle 325"/>
            <p:cNvSpPr>
              <a:spLocks noChangeArrowheads="1"/>
            </p:cNvSpPr>
            <p:nvPr/>
          </p:nvSpPr>
          <p:spPr bwMode="auto">
            <a:xfrm>
              <a:off x="885"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24</a:t>
              </a:r>
              <a:endParaRPr lang="en-US">
                <a:latin typeface="Arial" pitchFamily="34" charset="0"/>
                <a:cs typeface="Arial" pitchFamily="34" charset="0"/>
              </a:endParaRPr>
            </a:p>
          </p:txBody>
        </p:sp>
        <p:sp>
          <p:nvSpPr>
            <p:cNvPr id="82246" name="Rectangle 326"/>
            <p:cNvSpPr>
              <a:spLocks noChangeArrowheads="1"/>
            </p:cNvSpPr>
            <p:nvPr/>
          </p:nvSpPr>
          <p:spPr bwMode="auto">
            <a:xfrm>
              <a:off x="1042"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26</a:t>
              </a:r>
              <a:endParaRPr lang="en-US">
                <a:latin typeface="Arial" pitchFamily="34" charset="0"/>
                <a:cs typeface="Arial" pitchFamily="34" charset="0"/>
              </a:endParaRPr>
            </a:p>
          </p:txBody>
        </p:sp>
        <p:sp>
          <p:nvSpPr>
            <p:cNvPr id="82247" name="Rectangle 327"/>
            <p:cNvSpPr>
              <a:spLocks noChangeArrowheads="1"/>
            </p:cNvSpPr>
            <p:nvPr/>
          </p:nvSpPr>
          <p:spPr bwMode="auto">
            <a:xfrm>
              <a:off x="1200"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35</a:t>
              </a:r>
              <a:endParaRPr lang="en-US">
                <a:latin typeface="Arial" pitchFamily="34" charset="0"/>
                <a:cs typeface="Arial" pitchFamily="34" charset="0"/>
              </a:endParaRPr>
            </a:p>
          </p:txBody>
        </p:sp>
        <p:sp>
          <p:nvSpPr>
            <p:cNvPr id="82248" name="Rectangle 328"/>
            <p:cNvSpPr>
              <a:spLocks noChangeArrowheads="1"/>
            </p:cNvSpPr>
            <p:nvPr/>
          </p:nvSpPr>
          <p:spPr bwMode="auto">
            <a:xfrm>
              <a:off x="1357"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51</a:t>
              </a:r>
              <a:endParaRPr lang="en-US">
                <a:latin typeface="Arial" pitchFamily="34" charset="0"/>
                <a:cs typeface="Arial" pitchFamily="34" charset="0"/>
              </a:endParaRPr>
            </a:p>
          </p:txBody>
        </p:sp>
        <p:sp>
          <p:nvSpPr>
            <p:cNvPr id="82249" name="Rectangle 329"/>
            <p:cNvSpPr>
              <a:spLocks noChangeArrowheads="1"/>
            </p:cNvSpPr>
            <p:nvPr/>
          </p:nvSpPr>
          <p:spPr bwMode="auto">
            <a:xfrm>
              <a:off x="1514"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43</a:t>
              </a:r>
              <a:endParaRPr lang="en-US">
                <a:latin typeface="Arial" pitchFamily="34" charset="0"/>
                <a:cs typeface="Arial" pitchFamily="34" charset="0"/>
              </a:endParaRPr>
            </a:p>
          </p:txBody>
        </p:sp>
        <p:sp>
          <p:nvSpPr>
            <p:cNvPr id="82250" name="Rectangle 330"/>
            <p:cNvSpPr>
              <a:spLocks noChangeArrowheads="1"/>
            </p:cNvSpPr>
            <p:nvPr/>
          </p:nvSpPr>
          <p:spPr bwMode="auto">
            <a:xfrm>
              <a:off x="1679" y="3340"/>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51" name="Rectangle 331"/>
            <p:cNvSpPr>
              <a:spLocks noChangeArrowheads="1"/>
            </p:cNvSpPr>
            <p:nvPr/>
          </p:nvSpPr>
          <p:spPr bwMode="auto">
            <a:xfrm>
              <a:off x="1843" y="3340"/>
              <a:ext cx="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a:solidFill>
                    <a:srgbClr val="000000"/>
                  </a:solidFill>
                  <a:latin typeface="Trebuchet MS" pitchFamily="34" charset="0"/>
                  <a:cs typeface="Arial" pitchFamily="34" charset="0"/>
                </a:rPr>
                <a:t>85</a:t>
              </a:r>
              <a:endParaRPr lang="en-US">
                <a:latin typeface="Arial" pitchFamily="34" charset="0"/>
                <a:cs typeface="Arial" pitchFamily="34" charset="0"/>
              </a:endParaRPr>
            </a:p>
          </p:txBody>
        </p:sp>
        <p:sp>
          <p:nvSpPr>
            <p:cNvPr id="82252" name="Rectangle 332"/>
            <p:cNvSpPr>
              <a:spLocks noChangeArrowheads="1"/>
            </p:cNvSpPr>
            <p:nvPr/>
          </p:nvSpPr>
          <p:spPr bwMode="auto">
            <a:xfrm>
              <a:off x="3" y="2289"/>
              <a:ext cx="16" cy="116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53" name="Rectangle 333"/>
            <p:cNvSpPr>
              <a:spLocks noChangeArrowheads="1"/>
            </p:cNvSpPr>
            <p:nvPr/>
          </p:nvSpPr>
          <p:spPr bwMode="auto">
            <a:xfrm>
              <a:off x="161" y="2305"/>
              <a:ext cx="15"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54" name="Rectangle 334"/>
            <p:cNvSpPr>
              <a:spLocks noChangeArrowheads="1"/>
            </p:cNvSpPr>
            <p:nvPr/>
          </p:nvSpPr>
          <p:spPr bwMode="auto">
            <a:xfrm>
              <a:off x="318" y="2305"/>
              <a:ext cx="15"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55" name="Rectangle 335"/>
            <p:cNvSpPr>
              <a:spLocks noChangeArrowheads="1"/>
            </p:cNvSpPr>
            <p:nvPr/>
          </p:nvSpPr>
          <p:spPr bwMode="auto">
            <a:xfrm>
              <a:off x="475" y="2305"/>
              <a:ext cx="16"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56" name="Rectangle 336"/>
            <p:cNvSpPr>
              <a:spLocks noChangeArrowheads="1"/>
            </p:cNvSpPr>
            <p:nvPr/>
          </p:nvSpPr>
          <p:spPr bwMode="auto">
            <a:xfrm>
              <a:off x="671" y="2305"/>
              <a:ext cx="15"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57" name="Rectangle 337"/>
            <p:cNvSpPr>
              <a:spLocks noChangeArrowheads="1"/>
            </p:cNvSpPr>
            <p:nvPr/>
          </p:nvSpPr>
          <p:spPr bwMode="auto">
            <a:xfrm>
              <a:off x="828" y="2305"/>
              <a:ext cx="16"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58" name="Rectangle 338"/>
            <p:cNvSpPr>
              <a:spLocks noChangeArrowheads="1"/>
            </p:cNvSpPr>
            <p:nvPr/>
          </p:nvSpPr>
          <p:spPr bwMode="auto">
            <a:xfrm>
              <a:off x="986" y="2305"/>
              <a:ext cx="15"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59" name="Rectangle 339"/>
            <p:cNvSpPr>
              <a:spLocks noChangeArrowheads="1"/>
            </p:cNvSpPr>
            <p:nvPr/>
          </p:nvSpPr>
          <p:spPr bwMode="auto">
            <a:xfrm>
              <a:off x="1143" y="2305"/>
              <a:ext cx="15"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0" name="Rectangle 340"/>
            <p:cNvSpPr>
              <a:spLocks noChangeArrowheads="1"/>
            </p:cNvSpPr>
            <p:nvPr/>
          </p:nvSpPr>
          <p:spPr bwMode="auto">
            <a:xfrm>
              <a:off x="1300" y="2305"/>
              <a:ext cx="16"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1" name="Rectangle 341"/>
            <p:cNvSpPr>
              <a:spLocks noChangeArrowheads="1"/>
            </p:cNvSpPr>
            <p:nvPr/>
          </p:nvSpPr>
          <p:spPr bwMode="auto">
            <a:xfrm>
              <a:off x="1458" y="2305"/>
              <a:ext cx="15"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2" name="Rectangle 342"/>
            <p:cNvSpPr>
              <a:spLocks noChangeArrowheads="1"/>
            </p:cNvSpPr>
            <p:nvPr/>
          </p:nvSpPr>
          <p:spPr bwMode="auto">
            <a:xfrm>
              <a:off x="1615" y="2305"/>
              <a:ext cx="16"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3" name="Rectangle 343"/>
            <p:cNvSpPr>
              <a:spLocks noChangeArrowheads="1"/>
            </p:cNvSpPr>
            <p:nvPr/>
          </p:nvSpPr>
          <p:spPr bwMode="auto">
            <a:xfrm>
              <a:off x="1767" y="2305"/>
              <a:ext cx="15"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4" name="Rectangle 344"/>
            <p:cNvSpPr>
              <a:spLocks noChangeArrowheads="1"/>
            </p:cNvSpPr>
            <p:nvPr/>
          </p:nvSpPr>
          <p:spPr bwMode="auto">
            <a:xfrm>
              <a:off x="1963" y="2305"/>
              <a:ext cx="15" cy="1149"/>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5" name="Rectangle 345"/>
            <p:cNvSpPr>
              <a:spLocks noChangeArrowheads="1"/>
            </p:cNvSpPr>
            <p:nvPr/>
          </p:nvSpPr>
          <p:spPr bwMode="auto">
            <a:xfrm>
              <a:off x="19" y="2289"/>
              <a:ext cx="1959" cy="1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6" name="Rectangle 346"/>
            <p:cNvSpPr>
              <a:spLocks noChangeArrowheads="1"/>
            </p:cNvSpPr>
            <p:nvPr/>
          </p:nvSpPr>
          <p:spPr bwMode="auto">
            <a:xfrm>
              <a:off x="19" y="2586"/>
              <a:ext cx="1959" cy="1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7" name="Rectangle 347"/>
            <p:cNvSpPr>
              <a:spLocks noChangeArrowheads="1"/>
            </p:cNvSpPr>
            <p:nvPr/>
          </p:nvSpPr>
          <p:spPr bwMode="auto">
            <a:xfrm>
              <a:off x="19" y="2707"/>
              <a:ext cx="1959" cy="1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8" name="Rectangle 348"/>
            <p:cNvSpPr>
              <a:spLocks noChangeArrowheads="1"/>
            </p:cNvSpPr>
            <p:nvPr/>
          </p:nvSpPr>
          <p:spPr bwMode="auto">
            <a:xfrm>
              <a:off x="19" y="2829"/>
              <a:ext cx="1959" cy="1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69" name="Rectangle 349"/>
            <p:cNvSpPr>
              <a:spLocks noChangeArrowheads="1"/>
            </p:cNvSpPr>
            <p:nvPr/>
          </p:nvSpPr>
          <p:spPr bwMode="auto">
            <a:xfrm>
              <a:off x="19" y="2951"/>
              <a:ext cx="1959" cy="1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70" name="Rectangle 350"/>
            <p:cNvSpPr>
              <a:spLocks noChangeArrowheads="1"/>
            </p:cNvSpPr>
            <p:nvPr/>
          </p:nvSpPr>
          <p:spPr bwMode="auto">
            <a:xfrm>
              <a:off x="19" y="3073"/>
              <a:ext cx="1959" cy="1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71" name="Rectangle 351"/>
            <p:cNvSpPr>
              <a:spLocks noChangeArrowheads="1"/>
            </p:cNvSpPr>
            <p:nvPr/>
          </p:nvSpPr>
          <p:spPr bwMode="auto">
            <a:xfrm>
              <a:off x="19" y="3195"/>
              <a:ext cx="1959" cy="1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72" name="Rectangle 352"/>
            <p:cNvSpPr>
              <a:spLocks noChangeArrowheads="1"/>
            </p:cNvSpPr>
            <p:nvPr/>
          </p:nvSpPr>
          <p:spPr bwMode="auto">
            <a:xfrm>
              <a:off x="19" y="3317"/>
              <a:ext cx="1959" cy="1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73" name="Rectangle 353"/>
            <p:cNvSpPr>
              <a:spLocks noChangeArrowheads="1"/>
            </p:cNvSpPr>
            <p:nvPr/>
          </p:nvSpPr>
          <p:spPr bwMode="auto">
            <a:xfrm>
              <a:off x="19" y="3439"/>
              <a:ext cx="1959" cy="1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501"/>
          <p:cNvGrpSpPr/>
          <p:nvPr/>
        </p:nvGrpSpPr>
        <p:grpSpPr>
          <a:xfrm>
            <a:off x="7131052" y="5702301"/>
            <a:ext cx="3511549" cy="688975"/>
            <a:chOff x="5607051" y="5702300"/>
            <a:chExt cx="3511549" cy="688975"/>
          </a:xfrm>
        </p:grpSpPr>
        <p:sp>
          <p:nvSpPr>
            <p:cNvPr id="523" name="AutoShape 355"/>
            <p:cNvSpPr>
              <a:spLocks noChangeAspect="1" noChangeArrowheads="1" noTextEdit="1"/>
            </p:cNvSpPr>
            <p:nvPr/>
          </p:nvSpPr>
          <p:spPr bwMode="auto">
            <a:xfrm>
              <a:off x="5613401" y="5708650"/>
              <a:ext cx="3478212" cy="676275"/>
            </a:xfrm>
            <a:prstGeom prst="rect">
              <a:avLst/>
            </a:prstGeom>
            <a:solidFill>
              <a:schemeClr val="bg1"/>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24" name="Rectangle 357"/>
            <p:cNvSpPr>
              <a:spLocks noChangeArrowheads="1"/>
            </p:cNvSpPr>
            <p:nvPr/>
          </p:nvSpPr>
          <p:spPr bwMode="auto">
            <a:xfrm>
              <a:off x="5619751" y="5715000"/>
              <a:ext cx="3467100" cy="471488"/>
            </a:xfrm>
            <a:prstGeom prst="rect">
              <a:avLst/>
            </a:prstGeom>
            <a:solidFill>
              <a:schemeClr val="bg1"/>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25" name="Rectangle 358"/>
            <p:cNvSpPr>
              <a:spLocks noChangeArrowheads="1"/>
            </p:cNvSpPr>
            <p:nvPr/>
          </p:nvSpPr>
          <p:spPr bwMode="auto">
            <a:xfrm rot="16200000">
              <a:off x="5673224" y="5866963"/>
              <a:ext cx="26770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1</a:t>
              </a:r>
              <a:endParaRPr lang="en-US" dirty="0">
                <a:latin typeface="Arial" pitchFamily="34" charset="0"/>
                <a:cs typeface="Arial" pitchFamily="34" charset="0"/>
              </a:endParaRPr>
            </a:p>
          </p:txBody>
        </p:sp>
        <p:sp>
          <p:nvSpPr>
            <p:cNvPr id="526" name="Rectangle 359"/>
            <p:cNvSpPr>
              <a:spLocks noChangeArrowheads="1"/>
            </p:cNvSpPr>
            <p:nvPr/>
          </p:nvSpPr>
          <p:spPr bwMode="auto">
            <a:xfrm rot="16200000">
              <a:off x="6024062" y="5866963"/>
              <a:ext cx="26770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2</a:t>
              </a:r>
              <a:endParaRPr lang="en-US" dirty="0">
                <a:latin typeface="Arial" pitchFamily="34" charset="0"/>
                <a:cs typeface="Arial" pitchFamily="34" charset="0"/>
              </a:endParaRPr>
            </a:p>
          </p:txBody>
        </p:sp>
        <p:sp>
          <p:nvSpPr>
            <p:cNvPr id="527" name="Rectangle 360"/>
            <p:cNvSpPr>
              <a:spLocks noChangeArrowheads="1"/>
            </p:cNvSpPr>
            <p:nvPr/>
          </p:nvSpPr>
          <p:spPr bwMode="auto">
            <a:xfrm rot="16200000">
              <a:off x="6339974" y="5866963"/>
              <a:ext cx="26770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3</a:t>
              </a:r>
              <a:endParaRPr lang="en-US" dirty="0">
                <a:latin typeface="Arial" pitchFamily="34" charset="0"/>
                <a:cs typeface="Arial" pitchFamily="34" charset="0"/>
              </a:endParaRPr>
            </a:p>
          </p:txBody>
        </p:sp>
        <p:sp>
          <p:nvSpPr>
            <p:cNvPr id="528" name="Rectangle 361"/>
            <p:cNvSpPr>
              <a:spLocks noChangeArrowheads="1"/>
            </p:cNvSpPr>
            <p:nvPr/>
          </p:nvSpPr>
          <p:spPr bwMode="auto">
            <a:xfrm rot="16200000">
              <a:off x="6619374" y="5868551"/>
              <a:ext cx="26770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4</a:t>
              </a:r>
              <a:endParaRPr lang="en-US" dirty="0">
                <a:latin typeface="Arial" pitchFamily="34" charset="0"/>
                <a:cs typeface="Arial" pitchFamily="34" charset="0"/>
              </a:endParaRPr>
            </a:p>
          </p:txBody>
        </p:sp>
        <p:sp>
          <p:nvSpPr>
            <p:cNvPr id="529" name="Rectangle 362"/>
            <p:cNvSpPr>
              <a:spLocks noChangeArrowheads="1"/>
            </p:cNvSpPr>
            <p:nvPr/>
          </p:nvSpPr>
          <p:spPr bwMode="auto">
            <a:xfrm rot="16200000">
              <a:off x="6900362" y="5868551"/>
              <a:ext cx="26770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5</a:t>
              </a:r>
              <a:endParaRPr lang="en-US" dirty="0">
                <a:latin typeface="Arial" pitchFamily="34" charset="0"/>
                <a:cs typeface="Arial" pitchFamily="34" charset="0"/>
              </a:endParaRPr>
            </a:p>
          </p:txBody>
        </p:sp>
        <p:sp>
          <p:nvSpPr>
            <p:cNvPr id="530" name="Rectangle 363"/>
            <p:cNvSpPr>
              <a:spLocks noChangeArrowheads="1"/>
            </p:cNvSpPr>
            <p:nvPr/>
          </p:nvSpPr>
          <p:spPr bwMode="auto">
            <a:xfrm rot="16200000">
              <a:off x="7181349" y="5868551"/>
              <a:ext cx="26770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6</a:t>
              </a:r>
              <a:endParaRPr lang="en-US" dirty="0">
                <a:latin typeface="Arial" pitchFamily="34" charset="0"/>
                <a:cs typeface="Arial" pitchFamily="34" charset="0"/>
              </a:endParaRPr>
            </a:p>
          </p:txBody>
        </p:sp>
        <p:sp>
          <p:nvSpPr>
            <p:cNvPr id="531" name="Rectangle 364"/>
            <p:cNvSpPr>
              <a:spLocks noChangeArrowheads="1"/>
            </p:cNvSpPr>
            <p:nvPr/>
          </p:nvSpPr>
          <p:spPr bwMode="auto">
            <a:xfrm rot="16200000">
              <a:off x="7460749" y="5868551"/>
              <a:ext cx="26770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7</a:t>
              </a:r>
              <a:endParaRPr lang="en-US" dirty="0">
                <a:latin typeface="Arial" pitchFamily="34" charset="0"/>
                <a:cs typeface="Arial" pitchFamily="34" charset="0"/>
              </a:endParaRPr>
            </a:p>
          </p:txBody>
        </p:sp>
        <p:sp>
          <p:nvSpPr>
            <p:cNvPr id="532" name="Rectangle 365"/>
            <p:cNvSpPr>
              <a:spLocks noChangeArrowheads="1"/>
            </p:cNvSpPr>
            <p:nvPr/>
          </p:nvSpPr>
          <p:spPr bwMode="auto">
            <a:xfrm rot="16200000">
              <a:off x="7741737" y="5868551"/>
              <a:ext cx="26770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8</a:t>
              </a:r>
              <a:endParaRPr lang="en-US" dirty="0">
                <a:latin typeface="Arial" pitchFamily="34" charset="0"/>
                <a:cs typeface="Arial" pitchFamily="34" charset="0"/>
              </a:endParaRPr>
            </a:p>
          </p:txBody>
        </p:sp>
        <p:sp>
          <p:nvSpPr>
            <p:cNvPr id="533" name="Rectangle 366"/>
            <p:cNvSpPr>
              <a:spLocks noChangeArrowheads="1"/>
            </p:cNvSpPr>
            <p:nvPr/>
          </p:nvSpPr>
          <p:spPr bwMode="auto">
            <a:xfrm rot="16200000">
              <a:off x="8022724" y="5868551"/>
              <a:ext cx="26770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9</a:t>
              </a:r>
              <a:endParaRPr lang="en-US" dirty="0">
                <a:latin typeface="Arial" pitchFamily="34" charset="0"/>
                <a:cs typeface="Arial" pitchFamily="34" charset="0"/>
              </a:endParaRPr>
            </a:p>
          </p:txBody>
        </p:sp>
        <p:sp>
          <p:nvSpPr>
            <p:cNvPr id="534" name="Rectangle 367"/>
            <p:cNvSpPr>
              <a:spLocks noChangeArrowheads="1"/>
            </p:cNvSpPr>
            <p:nvPr/>
          </p:nvSpPr>
          <p:spPr bwMode="auto">
            <a:xfrm rot="16200000">
              <a:off x="8271668" y="5868551"/>
              <a:ext cx="328616"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10</a:t>
              </a:r>
              <a:endParaRPr lang="en-US" dirty="0">
                <a:latin typeface="Arial" pitchFamily="34" charset="0"/>
                <a:cs typeface="Arial" pitchFamily="34" charset="0"/>
              </a:endParaRPr>
            </a:p>
          </p:txBody>
        </p:sp>
        <p:sp>
          <p:nvSpPr>
            <p:cNvPr id="535" name="Rectangle 368"/>
            <p:cNvSpPr>
              <a:spLocks noChangeArrowheads="1"/>
            </p:cNvSpPr>
            <p:nvPr/>
          </p:nvSpPr>
          <p:spPr bwMode="auto">
            <a:xfrm rot="16200000">
              <a:off x="8658654" y="5865376"/>
              <a:ext cx="75342"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a:t>
              </a:r>
              <a:endParaRPr lang="en-US" dirty="0">
                <a:latin typeface="Arial" pitchFamily="34" charset="0"/>
                <a:cs typeface="Arial" pitchFamily="34" charset="0"/>
              </a:endParaRPr>
            </a:p>
          </p:txBody>
        </p:sp>
        <p:sp>
          <p:nvSpPr>
            <p:cNvPr id="536" name="Rectangle 369"/>
            <p:cNvSpPr>
              <a:spLocks noChangeArrowheads="1"/>
            </p:cNvSpPr>
            <p:nvPr/>
          </p:nvSpPr>
          <p:spPr bwMode="auto">
            <a:xfrm rot="16200000">
              <a:off x="8748269" y="5865376"/>
              <a:ext cx="419987" cy="123111"/>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Obs3000</a:t>
              </a:r>
              <a:endParaRPr lang="en-US" dirty="0">
                <a:latin typeface="Arial" pitchFamily="34" charset="0"/>
                <a:cs typeface="Arial" pitchFamily="34" charset="0"/>
              </a:endParaRPr>
            </a:p>
          </p:txBody>
        </p:sp>
        <p:sp>
          <p:nvSpPr>
            <p:cNvPr id="537" name="Rectangle 370"/>
            <p:cNvSpPr>
              <a:spLocks noChangeArrowheads="1"/>
            </p:cNvSpPr>
            <p:nvPr/>
          </p:nvSpPr>
          <p:spPr bwMode="auto">
            <a:xfrm>
              <a:off x="5719429" y="6200848"/>
              <a:ext cx="163506"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2.4</a:t>
              </a:r>
              <a:endParaRPr lang="en-US" dirty="0">
                <a:latin typeface="Arial" pitchFamily="34" charset="0"/>
                <a:cs typeface="Arial" pitchFamily="34" charset="0"/>
              </a:endParaRPr>
            </a:p>
          </p:txBody>
        </p:sp>
        <p:sp>
          <p:nvSpPr>
            <p:cNvPr id="538" name="Rectangle 371"/>
            <p:cNvSpPr>
              <a:spLocks noChangeArrowheads="1"/>
            </p:cNvSpPr>
            <p:nvPr/>
          </p:nvSpPr>
          <p:spPr bwMode="auto">
            <a:xfrm>
              <a:off x="6027738" y="6200848"/>
              <a:ext cx="224420"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30.3</a:t>
              </a:r>
              <a:endParaRPr lang="en-US" sz="1000" dirty="0">
                <a:solidFill>
                  <a:srgbClr val="000000"/>
                </a:solidFill>
                <a:latin typeface="Trebuchet MS" pitchFamily="34" charset="0"/>
                <a:cs typeface="Arial" pitchFamily="34" charset="0"/>
              </a:endParaRPr>
            </a:p>
          </p:txBody>
        </p:sp>
        <p:sp>
          <p:nvSpPr>
            <p:cNvPr id="539" name="Rectangle 372"/>
            <p:cNvSpPr>
              <a:spLocks noChangeArrowheads="1"/>
            </p:cNvSpPr>
            <p:nvPr/>
          </p:nvSpPr>
          <p:spPr bwMode="auto">
            <a:xfrm>
              <a:off x="6344204" y="6200848"/>
              <a:ext cx="224420"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42.5</a:t>
              </a:r>
              <a:endParaRPr lang="en-US" sz="1600" dirty="0">
                <a:latin typeface="Arial" pitchFamily="34" charset="0"/>
                <a:cs typeface="Arial" pitchFamily="34" charset="0"/>
              </a:endParaRPr>
            </a:p>
          </p:txBody>
        </p:sp>
        <p:sp>
          <p:nvSpPr>
            <p:cNvPr id="540" name="Rectangle 373"/>
            <p:cNvSpPr>
              <a:spLocks noChangeArrowheads="1"/>
            </p:cNvSpPr>
            <p:nvPr/>
          </p:nvSpPr>
          <p:spPr bwMode="auto">
            <a:xfrm>
              <a:off x="6618768" y="6198780"/>
              <a:ext cx="224420"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52.5</a:t>
              </a:r>
              <a:endParaRPr lang="en-US" dirty="0">
                <a:latin typeface="Arial" pitchFamily="34" charset="0"/>
                <a:cs typeface="Arial" pitchFamily="34" charset="0"/>
              </a:endParaRPr>
            </a:p>
          </p:txBody>
        </p:sp>
        <p:sp>
          <p:nvSpPr>
            <p:cNvPr id="541" name="Rectangle 374"/>
            <p:cNvSpPr>
              <a:spLocks noChangeArrowheads="1"/>
            </p:cNvSpPr>
            <p:nvPr/>
          </p:nvSpPr>
          <p:spPr bwMode="auto">
            <a:xfrm>
              <a:off x="7181268" y="6200848"/>
              <a:ext cx="224420"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82.2</a:t>
              </a:r>
              <a:endParaRPr lang="en-US" sz="1600" dirty="0">
                <a:latin typeface="Arial" pitchFamily="34" charset="0"/>
                <a:cs typeface="Arial" pitchFamily="34" charset="0"/>
              </a:endParaRPr>
            </a:p>
          </p:txBody>
        </p:sp>
        <p:sp>
          <p:nvSpPr>
            <p:cNvPr id="542" name="Rectangle 375"/>
            <p:cNvSpPr>
              <a:spLocks noChangeArrowheads="1"/>
            </p:cNvSpPr>
            <p:nvPr/>
          </p:nvSpPr>
          <p:spPr bwMode="auto">
            <a:xfrm>
              <a:off x="7470120" y="6211480"/>
              <a:ext cx="224420"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89.2</a:t>
              </a:r>
              <a:endParaRPr lang="en-US" sz="1600" dirty="0">
                <a:latin typeface="Arial" pitchFamily="34" charset="0"/>
                <a:cs typeface="Arial" pitchFamily="34" charset="0"/>
              </a:endParaRPr>
            </a:p>
          </p:txBody>
        </p:sp>
        <p:sp>
          <p:nvSpPr>
            <p:cNvPr id="543" name="Rectangle 376"/>
            <p:cNvSpPr>
              <a:spLocks noChangeArrowheads="1"/>
            </p:cNvSpPr>
            <p:nvPr/>
          </p:nvSpPr>
          <p:spPr bwMode="auto">
            <a:xfrm>
              <a:off x="7765424" y="6211480"/>
              <a:ext cx="182742"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125</a:t>
              </a:r>
              <a:endParaRPr lang="en-US" sz="1600" dirty="0">
                <a:latin typeface="Arial" pitchFamily="34" charset="0"/>
                <a:cs typeface="Arial" pitchFamily="34" charset="0"/>
              </a:endParaRPr>
            </a:p>
          </p:txBody>
        </p:sp>
        <p:sp>
          <p:nvSpPr>
            <p:cNvPr id="544" name="Rectangle 377"/>
            <p:cNvSpPr>
              <a:spLocks noChangeArrowheads="1"/>
            </p:cNvSpPr>
            <p:nvPr/>
          </p:nvSpPr>
          <p:spPr bwMode="auto">
            <a:xfrm>
              <a:off x="8036552" y="6206164"/>
              <a:ext cx="182742"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142</a:t>
              </a:r>
              <a:endParaRPr lang="en-US" sz="1600" dirty="0">
                <a:latin typeface="Arial" pitchFamily="34" charset="0"/>
                <a:cs typeface="Arial" pitchFamily="34" charset="0"/>
              </a:endParaRPr>
            </a:p>
          </p:txBody>
        </p:sp>
        <p:sp>
          <p:nvSpPr>
            <p:cNvPr id="545" name="Rectangle 378"/>
            <p:cNvSpPr>
              <a:spLocks noChangeArrowheads="1"/>
            </p:cNvSpPr>
            <p:nvPr/>
          </p:nvSpPr>
          <p:spPr bwMode="auto">
            <a:xfrm>
              <a:off x="8325404" y="6211480"/>
              <a:ext cx="182742"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150</a:t>
              </a:r>
              <a:endParaRPr lang="en-US" sz="1600" dirty="0">
                <a:latin typeface="Arial" pitchFamily="34" charset="0"/>
                <a:cs typeface="Arial" pitchFamily="34" charset="0"/>
              </a:endParaRPr>
            </a:p>
          </p:txBody>
        </p:sp>
        <p:sp>
          <p:nvSpPr>
            <p:cNvPr id="546" name="Rectangle 380"/>
            <p:cNvSpPr>
              <a:spLocks noChangeArrowheads="1"/>
            </p:cNvSpPr>
            <p:nvPr/>
          </p:nvSpPr>
          <p:spPr bwMode="auto">
            <a:xfrm>
              <a:off x="8643938" y="6184900"/>
              <a:ext cx="94578" cy="153888"/>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10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547" name="Rectangle 381"/>
            <p:cNvSpPr>
              <a:spLocks noChangeArrowheads="1"/>
            </p:cNvSpPr>
            <p:nvPr/>
          </p:nvSpPr>
          <p:spPr bwMode="auto">
            <a:xfrm>
              <a:off x="8850794" y="6200848"/>
              <a:ext cx="182742" cy="138499"/>
            </a:xfrm>
            <a:prstGeom prst="rect">
              <a:avLst/>
            </a:prstGeom>
            <a:noFill/>
            <a:ln w="9525">
              <a:noFill/>
              <a:miter lim="800000"/>
              <a:headEnd/>
              <a:tailEnd/>
            </a:ln>
            <a:scene3d>
              <a:camera prst="orthographicFront"/>
              <a:lightRig rig="threePt" dir="t"/>
            </a:scene3d>
            <a:sp3d prstMaterial="matte"/>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180</a:t>
              </a:r>
              <a:endParaRPr lang="en-US" sz="1600" dirty="0">
                <a:latin typeface="Arial" pitchFamily="34" charset="0"/>
                <a:cs typeface="Arial" pitchFamily="34" charset="0"/>
              </a:endParaRPr>
            </a:p>
          </p:txBody>
        </p:sp>
        <p:sp>
          <p:nvSpPr>
            <p:cNvPr id="548" name="Rectangle 382"/>
            <p:cNvSpPr>
              <a:spLocks noChangeArrowheads="1"/>
            </p:cNvSpPr>
            <p:nvPr/>
          </p:nvSpPr>
          <p:spPr bwMode="auto">
            <a:xfrm>
              <a:off x="5607051" y="5702300"/>
              <a:ext cx="25400" cy="6889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49" name="Rectangle 383"/>
            <p:cNvSpPr>
              <a:spLocks noChangeArrowheads="1"/>
            </p:cNvSpPr>
            <p:nvPr/>
          </p:nvSpPr>
          <p:spPr bwMode="auto">
            <a:xfrm>
              <a:off x="5957888" y="5727700"/>
              <a:ext cx="23812"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0" name="Rectangle 384"/>
            <p:cNvSpPr>
              <a:spLocks noChangeArrowheads="1"/>
            </p:cNvSpPr>
            <p:nvPr/>
          </p:nvSpPr>
          <p:spPr bwMode="auto">
            <a:xfrm>
              <a:off x="6308726" y="5727700"/>
              <a:ext cx="23812"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1" name="Rectangle 385"/>
            <p:cNvSpPr>
              <a:spLocks noChangeArrowheads="1"/>
            </p:cNvSpPr>
            <p:nvPr/>
          </p:nvSpPr>
          <p:spPr bwMode="auto">
            <a:xfrm>
              <a:off x="6588126" y="5727700"/>
              <a:ext cx="25400"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2" name="Rectangle 386"/>
            <p:cNvSpPr>
              <a:spLocks noChangeArrowheads="1"/>
            </p:cNvSpPr>
            <p:nvPr/>
          </p:nvSpPr>
          <p:spPr bwMode="auto">
            <a:xfrm>
              <a:off x="6869113" y="5727700"/>
              <a:ext cx="25400"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3" name="Rectangle 387"/>
            <p:cNvSpPr>
              <a:spLocks noChangeArrowheads="1"/>
            </p:cNvSpPr>
            <p:nvPr/>
          </p:nvSpPr>
          <p:spPr bwMode="auto">
            <a:xfrm>
              <a:off x="7150101" y="5727700"/>
              <a:ext cx="23812"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4" name="Rectangle 388"/>
            <p:cNvSpPr>
              <a:spLocks noChangeArrowheads="1"/>
            </p:cNvSpPr>
            <p:nvPr/>
          </p:nvSpPr>
          <p:spPr bwMode="auto">
            <a:xfrm>
              <a:off x="7429501" y="5727700"/>
              <a:ext cx="25400"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5" name="Rectangle 389"/>
            <p:cNvSpPr>
              <a:spLocks noChangeArrowheads="1"/>
            </p:cNvSpPr>
            <p:nvPr/>
          </p:nvSpPr>
          <p:spPr bwMode="auto">
            <a:xfrm>
              <a:off x="7710488" y="5727700"/>
              <a:ext cx="25400"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6" name="Rectangle 390"/>
            <p:cNvSpPr>
              <a:spLocks noChangeArrowheads="1"/>
            </p:cNvSpPr>
            <p:nvPr/>
          </p:nvSpPr>
          <p:spPr bwMode="auto">
            <a:xfrm>
              <a:off x="7991476" y="5727700"/>
              <a:ext cx="23812"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7" name="Rectangle 391"/>
            <p:cNvSpPr>
              <a:spLocks noChangeArrowheads="1"/>
            </p:cNvSpPr>
            <p:nvPr/>
          </p:nvSpPr>
          <p:spPr bwMode="auto">
            <a:xfrm>
              <a:off x="8270876" y="5727700"/>
              <a:ext cx="25400"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8" name="Rectangle 392"/>
            <p:cNvSpPr>
              <a:spLocks noChangeArrowheads="1"/>
            </p:cNvSpPr>
            <p:nvPr/>
          </p:nvSpPr>
          <p:spPr bwMode="auto">
            <a:xfrm>
              <a:off x="8551863" y="5727700"/>
              <a:ext cx="25400"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59" name="Rectangle 393"/>
            <p:cNvSpPr>
              <a:spLocks noChangeArrowheads="1"/>
            </p:cNvSpPr>
            <p:nvPr/>
          </p:nvSpPr>
          <p:spPr bwMode="auto">
            <a:xfrm>
              <a:off x="8793163" y="5727700"/>
              <a:ext cx="23812"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60" name="Rectangle 394"/>
            <p:cNvSpPr>
              <a:spLocks noChangeArrowheads="1"/>
            </p:cNvSpPr>
            <p:nvPr/>
          </p:nvSpPr>
          <p:spPr bwMode="auto">
            <a:xfrm>
              <a:off x="9074151" y="5727700"/>
              <a:ext cx="23812" cy="663575"/>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61" name="Rectangle 395"/>
            <p:cNvSpPr>
              <a:spLocks noChangeArrowheads="1"/>
            </p:cNvSpPr>
            <p:nvPr/>
          </p:nvSpPr>
          <p:spPr bwMode="auto">
            <a:xfrm>
              <a:off x="5632451" y="5702300"/>
              <a:ext cx="3465512" cy="25400"/>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62" name="Rectangle 396"/>
            <p:cNvSpPr>
              <a:spLocks noChangeArrowheads="1"/>
            </p:cNvSpPr>
            <p:nvPr/>
          </p:nvSpPr>
          <p:spPr bwMode="auto">
            <a:xfrm>
              <a:off x="5653088" y="6173788"/>
              <a:ext cx="3465512" cy="23813"/>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sp>
          <p:nvSpPr>
            <p:cNvPr id="563" name="Rectangle 397"/>
            <p:cNvSpPr>
              <a:spLocks noChangeArrowheads="1"/>
            </p:cNvSpPr>
            <p:nvPr/>
          </p:nvSpPr>
          <p:spPr bwMode="auto">
            <a:xfrm>
              <a:off x="5632451" y="6365875"/>
              <a:ext cx="3465512" cy="25400"/>
            </a:xfrm>
            <a:prstGeom prst="rect">
              <a:avLst/>
            </a:prstGeom>
            <a:solidFill>
              <a:srgbClr val="000000"/>
            </a:solidFill>
            <a:ln w="9525">
              <a:noFill/>
              <a:miter lim="800000"/>
              <a:headEnd/>
              <a:tailEnd/>
            </a:ln>
            <a:scene3d>
              <a:camera prst="orthographicFront"/>
              <a:lightRig rig="threePt" dir="t"/>
            </a:scene3d>
            <a:sp3d prstMaterial="matte"/>
          </p:spPr>
          <p:txBody>
            <a:bodyPr vert="horz" wrap="square" lIns="91440" tIns="45720" rIns="91440" bIns="45720" numCol="1" anchor="t" anchorCtr="0" compatLnSpc="1">
              <a:prstTxWarp prst="textNoShape">
                <a:avLst/>
              </a:prstTxWarp>
            </a:bodyPr>
            <a:lstStyle/>
            <a:p>
              <a:endParaRPr lang="en-US"/>
            </a:p>
          </p:txBody>
        </p:sp>
      </p:grpSp>
      <p:grpSp>
        <p:nvGrpSpPr>
          <p:cNvPr id="9" name="Group 400"/>
          <p:cNvGrpSpPr>
            <a:grpSpLocks noChangeAspect="1"/>
          </p:cNvGrpSpPr>
          <p:nvPr/>
        </p:nvGrpSpPr>
        <p:grpSpPr bwMode="auto">
          <a:xfrm>
            <a:off x="7124700" y="4343400"/>
            <a:ext cx="3489324" cy="687388"/>
            <a:chOff x="3475" y="2673"/>
            <a:chExt cx="2198" cy="433"/>
          </a:xfrm>
        </p:grpSpPr>
        <p:sp>
          <p:nvSpPr>
            <p:cNvPr id="82319" name="AutoShape 399"/>
            <p:cNvSpPr>
              <a:spLocks noChangeAspect="1" noChangeArrowheads="1" noTextEdit="1"/>
            </p:cNvSpPr>
            <p:nvPr/>
          </p:nvSpPr>
          <p:spPr bwMode="auto">
            <a:xfrm>
              <a:off x="3479" y="2677"/>
              <a:ext cx="2191" cy="42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21" name="Rectangle 401"/>
            <p:cNvSpPr>
              <a:spLocks noChangeArrowheads="1"/>
            </p:cNvSpPr>
            <p:nvPr/>
          </p:nvSpPr>
          <p:spPr bwMode="auto">
            <a:xfrm>
              <a:off x="3483" y="2681"/>
              <a:ext cx="2183" cy="297"/>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22" name="Rectangle 402"/>
            <p:cNvSpPr>
              <a:spLocks noChangeArrowheads="1"/>
            </p:cNvSpPr>
            <p:nvPr/>
          </p:nvSpPr>
          <p:spPr bwMode="auto">
            <a:xfrm rot="16200000">
              <a:off x="3516" y="2776"/>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1</a:t>
              </a:r>
              <a:endParaRPr lang="en-US" dirty="0">
                <a:latin typeface="Arial" pitchFamily="34" charset="0"/>
                <a:cs typeface="Arial" pitchFamily="34" charset="0"/>
              </a:endParaRPr>
            </a:p>
          </p:txBody>
        </p:sp>
        <p:sp>
          <p:nvSpPr>
            <p:cNvPr id="82323" name="Rectangle 403"/>
            <p:cNvSpPr>
              <a:spLocks noChangeArrowheads="1"/>
            </p:cNvSpPr>
            <p:nvPr/>
          </p:nvSpPr>
          <p:spPr bwMode="auto">
            <a:xfrm rot="16200000">
              <a:off x="3737" y="2776"/>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2</a:t>
              </a:r>
              <a:endParaRPr lang="en-US" dirty="0">
                <a:latin typeface="Arial" pitchFamily="34" charset="0"/>
                <a:cs typeface="Arial" pitchFamily="34" charset="0"/>
              </a:endParaRPr>
            </a:p>
          </p:txBody>
        </p:sp>
        <p:sp>
          <p:nvSpPr>
            <p:cNvPr id="82324" name="Rectangle 404"/>
            <p:cNvSpPr>
              <a:spLocks noChangeArrowheads="1"/>
            </p:cNvSpPr>
            <p:nvPr/>
          </p:nvSpPr>
          <p:spPr bwMode="auto">
            <a:xfrm rot="16200000">
              <a:off x="3935" y="2776"/>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3</a:t>
              </a:r>
              <a:endParaRPr lang="en-US" dirty="0">
                <a:latin typeface="Arial" pitchFamily="34" charset="0"/>
                <a:cs typeface="Arial" pitchFamily="34" charset="0"/>
              </a:endParaRPr>
            </a:p>
          </p:txBody>
        </p:sp>
        <p:sp>
          <p:nvSpPr>
            <p:cNvPr id="82325" name="Rectangle 405"/>
            <p:cNvSpPr>
              <a:spLocks noChangeArrowheads="1"/>
            </p:cNvSpPr>
            <p:nvPr/>
          </p:nvSpPr>
          <p:spPr bwMode="auto">
            <a:xfrm rot="16200000">
              <a:off x="4112" y="2777"/>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4</a:t>
              </a:r>
              <a:endParaRPr lang="en-US" dirty="0">
                <a:latin typeface="Arial" pitchFamily="34" charset="0"/>
                <a:cs typeface="Arial" pitchFamily="34" charset="0"/>
              </a:endParaRPr>
            </a:p>
          </p:txBody>
        </p:sp>
        <p:sp>
          <p:nvSpPr>
            <p:cNvPr id="82326" name="Rectangle 406"/>
            <p:cNvSpPr>
              <a:spLocks noChangeArrowheads="1"/>
            </p:cNvSpPr>
            <p:nvPr/>
          </p:nvSpPr>
          <p:spPr bwMode="auto">
            <a:xfrm rot="16200000">
              <a:off x="4288" y="2777"/>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5</a:t>
              </a:r>
              <a:endParaRPr lang="en-US" dirty="0">
                <a:latin typeface="Arial" pitchFamily="34" charset="0"/>
                <a:cs typeface="Arial" pitchFamily="34" charset="0"/>
              </a:endParaRPr>
            </a:p>
          </p:txBody>
        </p:sp>
        <p:sp>
          <p:nvSpPr>
            <p:cNvPr id="82327" name="Rectangle 407"/>
            <p:cNvSpPr>
              <a:spLocks noChangeArrowheads="1"/>
            </p:cNvSpPr>
            <p:nvPr/>
          </p:nvSpPr>
          <p:spPr bwMode="auto">
            <a:xfrm rot="16200000">
              <a:off x="4465" y="2777"/>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6</a:t>
              </a:r>
              <a:endParaRPr lang="en-US" dirty="0">
                <a:latin typeface="Arial" pitchFamily="34" charset="0"/>
                <a:cs typeface="Arial" pitchFamily="34" charset="0"/>
              </a:endParaRPr>
            </a:p>
          </p:txBody>
        </p:sp>
        <p:sp>
          <p:nvSpPr>
            <p:cNvPr id="82328" name="Rectangle 408"/>
            <p:cNvSpPr>
              <a:spLocks noChangeArrowheads="1"/>
            </p:cNvSpPr>
            <p:nvPr/>
          </p:nvSpPr>
          <p:spPr bwMode="auto">
            <a:xfrm rot="16200000">
              <a:off x="4642" y="2777"/>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7</a:t>
              </a:r>
              <a:endParaRPr lang="en-US" dirty="0">
                <a:latin typeface="Arial" pitchFamily="34" charset="0"/>
                <a:cs typeface="Arial" pitchFamily="34" charset="0"/>
              </a:endParaRPr>
            </a:p>
          </p:txBody>
        </p:sp>
        <p:sp>
          <p:nvSpPr>
            <p:cNvPr id="82329" name="Rectangle 409"/>
            <p:cNvSpPr>
              <a:spLocks noChangeArrowheads="1"/>
            </p:cNvSpPr>
            <p:nvPr/>
          </p:nvSpPr>
          <p:spPr bwMode="auto">
            <a:xfrm rot="16200000">
              <a:off x="4818" y="2777"/>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8</a:t>
              </a:r>
              <a:endParaRPr lang="en-US" dirty="0">
                <a:latin typeface="Arial" pitchFamily="34" charset="0"/>
                <a:cs typeface="Arial" pitchFamily="34" charset="0"/>
              </a:endParaRPr>
            </a:p>
          </p:txBody>
        </p:sp>
        <p:sp>
          <p:nvSpPr>
            <p:cNvPr id="82330" name="Rectangle 410"/>
            <p:cNvSpPr>
              <a:spLocks noChangeArrowheads="1"/>
            </p:cNvSpPr>
            <p:nvPr/>
          </p:nvSpPr>
          <p:spPr bwMode="auto">
            <a:xfrm rot="16200000">
              <a:off x="4995" y="2777"/>
              <a:ext cx="169"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9</a:t>
              </a:r>
              <a:endParaRPr lang="en-US" dirty="0">
                <a:latin typeface="Arial" pitchFamily="34" charset="0"/>
                <a:cs typeface="Arial" pitchFamily="34" charset="0"/>
              </a:endParaRPr>
            </a:p>
          </p:txBody>
        </p:sp>
        <p:sp>
          <p:nvSpPr>
            <p:cNvPr id="82331" name="Rectangle 411"/>
            <p:cNvSpPr>
              <a:spLocks noChangeArrowheads="1"/>
            </p:cNvSpPr>
            <p:nvPr/>
          </p:nvSpPr>
          <p:spPr bwMode="auto">
            <a:xfrm rot="16200000">
              <a:off x="5152" y="2777"/>
              <a:ext cx="20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10</a:t>
              </a:r>
              <a:endParaRPr lang="en-US" dirty="0">
                <a:latin typeface="Arial" pitchFamily="34" charset="0"/>
                <a:cs typeface="Arial" pitchFamily="34" charset="0"/>
              </a:endParaRPr>
            </a:p>
          </p:txBody>
        </p:sp>
        <p:sp>
          <p:nvSpPr>
            <p:cNvPr id="82332" name="Rectangle 412"/>
            <p:cNvSpPr>
              <a:spLocks noChangeArrowheads="1"/>
            </p:cNvSpPr>
            <p:nvPr/>
          </p:nvSpPr>
          <p:spPr bwMode="auto">
            <a:xfrm rot="16200000">
              <a:off x="5397" y="2776"/>
              <a:ext cx="47"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333" name="Rectangle 413"/>
            <p:cNvSpPr>
              <a:spLocks noChangeArrowheads="1"/>
            </p:cNvSpPr>
            <p:nvPr/>
          </p:nvSpPr>
          <p:spPr bwMode="auto">
            <a:xfrm rot="16200000">
              <a:off x="5452" y="2775"/>
              <a:ext cx="265" cy="7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Obs3000</a:t>
              </a:r>
              <a:endParaRPr lang="en-US" dirty="0">
                <a:latin typeface="Arial" pitchFamily="34" charset="0"/>
                <a:cs typeface="Arial" pitchFamily="34" charset="0"/>
              </a:endParaRPr>
            </a:p>
          </p:txBody>
        </p:sp>
        <p:sp>
          <p:nvSpPr>
            <p:cNvPr id="82334" name="Rectangle 414"/>
            <p:cNvSpPr>
              <a:spLocks noChangeArrowheads="1"/>
            </p:cNvSpPr>
            <p:nvPr/>
          </p:nvSpPr>
          <p:spPr bwMode="auto">
            <a:xfrm>
              <a:off x="3519" y="2977"/>
              <a:ext cx="15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3.07</a:t>
              </a:r>
              <a:endParaRPr lang="en-US" dirty="0">
                <a:latin typeface="Arial" pitchFamily="34" charset="0"/>
                <a:cs typeface="Arial" pitchFamily="34" charset="0"/>
              </a:endParaRPr>
            </a:p>
          </p:txBody>
        </p:sp>
        <p:sp>
          <p:nvSpPr>
            <p:cNvPr id="82335" name="Rectangle 415"/>
            <p:cNvSpPr>
              <a:spLocks noChangeArrowheads="1"/>
            </p:cNvSpPr>
            <p:nvPr/>
          </p:nvSpPr>
          <p:spPr bwMode="auto">
            <a:xfrm>
              <a:off x="3740" y="2977"/>
              <a:ext cx="15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29.8</a:t>
              </a:r>
              <a:endParaRPr lang="en-US" dirty="0">
                <a:latin typeface="Arial" pitchFamily="34" charset="0"/>
                <a:cs typeface="Arial" pitchFamily="34" charset="0"/>
              </a:endParaRPr>
            </a:p>
          </p:txBody>
        </p:sp>
        <p:sp>
          <p:nvSpPr>
            <p:cNvPr id="82336" name="Rectangle 416"/>
            <p:cNvSpPr>
              <a:spLocks noChangeArrowheads="1"/>
            </p:cNvSpPr>
            <p:nvPr/>
          </p:nvSpPr>
          <p:spPr bwMode="auto">
            <a:xfrm>
              <a:off x="3960" y="2977"/>
              <a:ext cx="8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54</a:t>
              </a:r>
              <a:endParaRPr lang="en-US" dirty="0">
                <a:latin typeface="Arial" pitchFamily="34" charset="0"/>
                <a:cs typeface="Arial" pitchFamily="34" charset="0"/>
              </a:endParaRPr>
            </a:p>
          </p:txBody>
        </p:sp>
        <p:sp>
          <p:nvSpPr>
            <p:cNvPr id="82337" name="Rectangle 417"/>
            <p:cNvSpPr>
              <a:spLocks noChangeArrowheads="1"/>
            </p:cNvSpPr>
            <p:nvPr/>
          </p:nvSpPr>
          <p:spPr bwMode="auto">
            <a:xfrm>
              <a:off x="4136" y="2977"/>
              <a:ext cx="8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60</a:t>
              </a:r>
              <a:endParaRPr lang="en-US" dirty="0">
                <a:latin typeface="Arial" pitchFamily="34" charset="0"/>
                <a:cs typeface="Arial" pitchFamily="34" charset="0"/>
              </a:endParaRPr>
            </a:p>
          </p:txBody>
        </p:sp>
        <p:sp>
          <p:nvSpPr>
            <p:cNvPr id="82338" name="Rectangle 418"/>
            <p:cNvSpPr>
              <a:spLocks noChangeArrowheads="1"/>
            </p:cNvSpPr>
            <p:nvPr/>
          </p:nvSpPr>
          <p:spPr bwMode="auto">
            <a:xfrm>
              <a:off x="4313" y="2977"/>
              <a:ext cx="60"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a:t>
              </a:r>
              <a:endParaRPr lang="en-US" dirty="0">
                <a:latin typeface="Arial" pitchFamily="34" charset="0"/>
                <a:cs typeface="Arial" pitchFamily="34" charset="0"/>
              </a:endParaRPr>
            </a:p>
          </p:txBody>
        </p:sp>
        <p:sp>
          <p:nvSpPr>
            <p:cNvPr id="82339" name="Rectangle 419"/>
            <p:cNvSpPr>
              <a:spLocks noChangeArrowheads="1"/>
            </p:cNvSpPr>
            <p:nvPr/>
          </p:nvSpPr>
          <p:spPr bwMode="auto">
            <a:xfrm>
              <a:off x="4490" y="2977"/>
              <a:ext cx="85"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90</a:t>
              </a:r>
              <a:endParaRPr lang="en-US" dirty="0">
                <a:latin typeface="Arial" pitchFamily="34" charset="0"/>
                <a:cs typeface="Arial" pitchFamily="34" charset="0"/>
              </a:endParaRPr>
            </a:p>
          </p:txBody>
        </p:sp>
        <p:sp>
          <p:nvSpPr>
            <p:cNvPr id="82340" name="Rectangle 420"/>
            <p:cNvSpPr>
              <a:spLocks noChangeArrowheads="1"/>
            </p:cNvSpPr>
            <p:nvPr/>
          </p:nvSpPr>
          <p:spPr bwMode="auto">
            <a:xfrm>
              <a:off x="4666" y="2977"/>
              <a:ext cx="12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100</a:t>
              </a:r>
              <a:endParaRPr lang="en-US" dirty="0">
                <a:latin typeface="Arial" pitchFamily="34" charset="0"/>
                <a:cs typeface="Arial" pitchFamily="34" charset="0"/>
              </a:endParaRPr>
            </a:p>
          </p:txBody>
        </p:sp>
        <p:sp>
          <p:nvSpPr>
            <p:cNvPr id="82341" name="Rectangle 421"/>
            <p:cNvSpPr>
              <a:spLocks noChangeArrowheads="1"/>
            </p:cNvSpPr>
            <p:nvPr/>
          </p:nvSpPr>
          <p:spPr bwMode="auto">
            <a:xfrm>
              <a:off x="4843" y="2977"/>
              <a:ext cx="12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150</a:t>
              </a:r>
              <a:endParaRPr lang="en-US" dirty="0">
                <a:latin typeface="Arial" pitchFamily="34" charset="0"/>
                <a:cs typeface="Arial" pitchFamily="34" charset="0"/>
              </a:endParaRPr>
            </a:p>
          </p:txBody>
        </p:sp>
        <p:sp>
          <p:nvSpPr>
            <p:cNvPr id="82342" name="Rectangle 422"/>
            <p:cNvSpPr>
              <a:spLocks noChangeArrowheads="1"/>
            </p:cNvSpPr>
            <p:nvPr/>
          </p:nvSpPr>
          <p:spPr bwMode="auto">
            <a:xfrm>
              <a:off x="5019" y="2977"/>
              <a:ext cx="12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170</a:t>
              </a:r>
              <a:endParaRPr lang="en-US" dirty="0">
                <a:latin typeface="Arial" pitchFamily="34" charset="0"/>
                <a:cs typeface="Arial" pitchFamily="34" charset="0"/>
              </a:endParaRPr>
            </a:p>
          </p:txBody>
        </p:sp>
        <p:sp>
          <p:nvSpPr>
            <p:cNvPr id="82343" name="Rectangle 423"/>
            <p:cNvSpPr>
              <a:spLocks noChangeArrowheads="1"/>
            </p:cNvSpPr>
            <p:nvPr/>
          </p:nvSpPr>
          <p:spPr bwMode="auto">
            <a:xfrm>
              <a:off x="5196" y="2977"/>
              <a:ext cx="12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149</a:t>
              </a:r>
              <a:endParaRPr lang="en-US" dirty="0">
                <a:latin typeface="Arial" pitchFamily="34" charset="0"/>
                <a:cs typeface="Arial" pitchFamily="34" charset="0"/>
              </a:endParaRPr>
            </a:p>
          </p:txBody>
        </p:sp>
        <p:sp>
          <p:nvSpPr>
            <p:cNvPr id="82344" name="Rectangle 424"/>
            <p:cNvSpPr>
              <a:spLocks noChangeArrowheads="1"/>
            </p:cNvSpPr>
            <p:nvPr/>
          </p:nvSpPr>
          <p:spPr bwMode="auto">
            <a:xfrm>
              <a:off x="5387" y="2977"/>
              <a:ext cx="60"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345" name="Rectangle 425"/>
            <p:cNvSpPr>
              <a:spLocks noChangeArrowheads="1"/>
            </p:cNvSpPr>
            <p:nvPr/>
          </p:nvSpPr>
          <p:spPr bwMode="auto">
            <a:xfrm>
              <a:off x="5524" y="2977"/>
              <a:ext cx="127"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dirty="0">
                  <a:solidFill>
                    <a:srgbClr val="000000"/>
                  </a:solidFill>
                  <a:latin typeface="Trebuchet MS" pitchFamily="34" charset="0"/>
                  <a:cs typeface="Arial" pitchFamily="34" charset="0"/>
                </a:rPr>
                <a:t>192</a:t>
              </a:r>
              <a:endParaRPr lang="en-US" dirty="0">
                <a:latin typeface="Arial" pitchFamily="34" charset="0"/>
                <a:cs typeface="Arial" pitchFamily="34" charset="0"/>
              </a:endParaRPr>
            </a:p>
          </p:txBody>
        </p:sp>
        <p:sp>
          <p:nvSpPr>
            <p:cNvPr id="82346" name="Rectangle 426"/>
            <p:cNvSpPr>
              <a:spLocks noChangeArrowheads="1"/>
            </p:cNvSpPr>
            <p:nvPr/>
          </p:nvSpPr>
          <p:spPr bwMode="auto">
            <a:xfrm>
              <a:off x="3475" y="2673"/>
              <a:ext cx="16" cy="43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47" name="Rectangle 427"/>
            <p:cNvSpPr>
              <a:spLocks noChangeArrowheads="1"/>
            </p:cNvSpPr>
            <p:nvPr/>
          </p:nvSpPr>
          <p:spPr bwMode="auto">
            <a:xfrm>
              <a:off x="3696" y="2688"/>
              <a:ext cx="15"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48" name="Rectangle 428"/>
            <p:cNvSpPr>
              <a:spLocks noChangeArrowheads="1"/>
            </p:cNvSpPr>
            <p:nvPr/>
          </p:nvSpPr>
          <p:spPr bwMode="auto">
            <a:xfrm>
              <a:off x="3917" y="2688"/>
              <a:ext cx="15"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49" name="Rectangle 429"/>
            <p:cNvSpPr>
              <a:spLocks noChangeArrowheads="1"/>
            </p:cNvSpPr>
            <p:nvPr/>
          </p:nvSpPr>
          <p:spPr bwMode="auto">
            <a:xfrm>
              <a:off x="4093" y="2688"/>
              <a:ext cx="16"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0" name="Rectangle 430"/>
            <p:cNvSpPr>
              <a:spLocks noChangeArrowheads="1"/>
            </p:cNvSpPr>
            <p:nvPr/>
          </p:nvSpPr>
          <p:spPr bwMode="auto">
            <a:xfrm>
              <a:off x="4270" y="2688"/>
              <a:ext cx="15"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1" name="Rectangle 431"/>
            <p:cNvSpPr>
              <a:spLocks noChangeArrowheads="1"/>
            </p:cNvSpPr>
            <p:nvPr/>
          </p:nvSpPr>
          <p:spPr bwMode="auto">
            <a:xfrm>
              <a:off x="4446" y="2688"/>
              <a:ext cx="16"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2" name="Rectangle 432"/>
            <p:cNvSpPr>
              <a:spLocks noChangeArrowheads="1"/>
            </p:cNvSpPr>
            <p:nvPr/>
          </p:nvSpPr>
          <p:spPr bwMode="auto">
            <a:xfrm>
              <a:off x="4623" y="2688"/>
              <a:ext cx="15"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3" name="Rectangle 433"/>
            <p:cNvSpPr>
              <a:spLocks noChangeArrowheads="1"/>
            </p:cNvSpPr>
            <p:nvPr/>
          </p:nvSpPr>
          <p:spPr bwMode="auto">
            <a:xfrm>
              <a:off x="4800" y="2688"/>
              <a:ext cx="15"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4" name="Rectangle 434"/>
            <p:cNvSpPr>
              <a:spLocks noChangeArrowheads="1"/>
            </p:cNvSpPr>
            <p:nvPr/>
          </p:nvSpPr>
          <p:spPr bwMode="auto">
            <a:xfrm>
              <a:off x="4976" y="2688"/>
              <a:ext cx="15"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5" name="Rectangle 435"/>
            <p:cNvSpPr>
              <a:spLocks noChangeArrowheads="1"/>
            </p:cNvSpPr>
            <p:nvPr/>
          </p:nvSpPr>
          <p:spPr bwMode="auto">
            <a:xfrm>
              <a:off x="5153" y="2688"/>
              <a:ext cx="15"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6" name="Rectangle 436"/>
            <p:cNvSpPr>
              <a:spLocks noChangeArrowheads="1"/>
            </p:cNvSpPr>
            <p:nvPr/>
          </p:nvSpPr>
          <p:spPr bwMode="auto">
            <a:xfrm>
              <a:off x="5329" y="2688"/>
              <a:ext cx="16"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7" name="Rectangle 437"/>
            <p:cNvSpPr>
              <a:spLocks noChangeArrowheads="1"/>
            </p:cNvSpPr>
            <p:nvPr/>
          </p:nvSpPr>
          <p:spPr bwMode="auto">
            <a:xfrm>
              <a:off x="5481" y="2688"/>
              <a:ext cx="15"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8" name="Rectangle 438"/>
            <p:cNvSpPr>
              <a:spLocks noChangeArrowheads="1"/>
            </p:cNvSpPr>
            <p:nvPr/>
          </p:nvSpPr>
          <p:spPr bwMode="auto">
            <a:xfrm>
              <a:off x="5658" y="2688"/>
              <a:ext cx="15" cy="41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59" name="Rectangle 439"/>
            <p:cNvSpPr>
              <a:spLocks noChangeArrowheads="1"/>
            </p:cNvSpPr>
            <p:nvPr/>
          </p:nvSpPr>
          <p:spPr bwMode="auto">
            <a:xfrm>
              <a:off x="3491" y="2673"/>
              <a:ext cx="2182" cy="1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60" name="Rectangle 440"/>
            <p:cNvSpPr>
              <a:spLocks noChangeArrowheads="1"/>
            </p:cNvSpPr>
            <p:nvPr/>
          </p:nvSpPr>
          <p:spPr bwMode="auto">
            <a:xfrm>
              <a:off x="3491" y="2969"/>
              <a:ext cx="2182" cy="1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61" name="Rectangle 441"/>
            <p:cNvSpPr>
              <a:spLocks noChangeArrowheads="1"/>
            </p:cNvSpPr>
            <p:nvPr/>
          </p:nvSpPr>
          <p:spPr bwMode="auto">
            <a:xfrm>
              <a:off x="3491" y="3091"/>
              <a:ext cx="2182" cy="1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477"/>
          <p:cNvGrpSpPr/>
          <p:nvPr/>
        </p:nvGrpSpPr>
        <p:grpSpPr>
          <a:xfrm>
            <a:off x="7131052" y="4343401"/>
            <a:ext cx="3511549" cy="688975"/>
            <a:chOff x="5516563" y="4259263"/>
            <a:chExt cx="3511549" cy="688975"/>
          </a:xfrm>
        </p:grpSpPr>
        <p:sp>
          <p:nvSpPr>
            <p:cNvPr id="82275" name="AutoShape 355"/>
            <p:cNvSpPr>
              <a:spLocks noChangeAspect="1" noChangeArrowheads="1" noTextEdit="1"/>
            </p:cNvSpPr>
            <p:nvPr/>
          </p:nvSpPr>
          <p:spPr bwMode="auto">
            <a:xfrm>
              <a:off x="5522913" y="4265613"/>
              <a:ext cx="3478212" cy="676275"/>
            </a:xfrm>
            <a:prstGeom prst="rect">
              <a:avLst/>
            </a:prstGeom>
            <a:solidFill>
              <a:srgbClr val="A9B0F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77" name="Rectangle 357"/>
            <p:cNvSpPr>
              <a:spLocks noChangeArrowheads="1"/>
            </p:cNvSpPr>
            <p:nvPr/>
          </p:nvSpPr>
          <p:spPr bwMode="auto">
            <a:xfrm>
              <a:off x="5529263" y="4271963"/>
              <a:ext cx="3467100" cy="471488"/>
            </a:xfrm>
            <a:prstGeom prst="rect">
              <a:avLst/>
            </a:prstGeom>
            <a:solidFill>
              <a:srgbClr val="C0C0C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78" name="Rectangle 358"/>
            <p:cNvSpPr>
              <a:spLocks noChangeArrowheads="1"/>
            </p:cNvSpPr>
            <p:nvPr/>
          </p:nvSpPr>
          <p:spPr bwMode="auto">
            <a:xfrm rot="16200000">
              <a:off x="5582736" y="4423926"/>
              <a:ext cx="26770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1</a:t>
              </a:r>
              <a:endParaRPr lang="en-US" dirty="0">
                <a:latin typeface="Arial" pitchFamily="34" charset="0"/>
                <a:cs typeface="Arial" pitchFamily="34" charset="0"/>
              </a:endParaRPr>
            </a:p>
          </p:txBody>
        </p:sp>
        <p:sp>
          <p:nvSpPr>
            <p:cNvPr id="82279" name="Rectangle 359"/>
            <p:cNvSpPr>
              <a:spLocks noChangeArrowheads="1"/>
            </p:cNvSpPr>
            <p:nvPr/>
          </p:nvSpPr>
          <p:spPr bwMode="auto">
            <a:xfrm rot="16200000">
              <a:off x="5933574" y="4423926"/>
              <a:ext cx="26770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2</a:t>
              </a:r>
              <a:endParaRPr lang="en-US" dirty="0">
                <a:latin typeface="Arial" pitchFamily="34" charset="0"/>
                <a:cs typeface="Arial" pitchFamily="34" charset="0"/>
              </a:endParaRPr>
            </a:p>
          </p:txBody>
        </p:sp>
        <p:sp>
          <p:nvSpPr>
            <p:cNvPr id="82280" name="Rectangle 360"/>
            <p:cNvSpPr>
              <a:spLocks noChangeArrowheads="1"/>
            </p:cNvSpPr>
            <p:nvPr/>
          </p:nvSpPr>
          <p:spPr bwMode="auto">
            <a:xfrm rot="16200000">
              <a:off x="6249486" y="4423926"/>
              <a:ext cx="26770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3</a:t>
              </a:r>
              <a:endParaRPr lang="en-US" dirty="0">
                <a:latin typeface="Arial" pitchFamily="34" charset="0"/>
                <a:cs typeface="Arial" pitchFamily="34" charset="0"/>
              </a:endParaRPr>
            </a:p>
          </p:txBody>
        </p:sp>
        <p:sp>
          <p:nvSpPr>
            <p:cNvPr id="82281" name="Rectangle 361"/>
            <p:cNvSpPr>
              <a:spLocks noChangeArrowheads="1"/>
            </p:cNvSpPr>
            <p:nvPr/>
          </p:nvSpPr>
          <p:spPr bwMode="auto">
            <a:xfrm rot="16200000">
              <a:off x="6528886" y="4425514"/>
              <a:ext cx="26770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4</a:t>
              </a:r>
              <a:endParaRPr lang="en-US" dirty="0">
                <a:latin typeface="Arial" pitchFamily="34" charset="0"/>
                <a:cs typeface="Arial" pitchFamily="34" charset="0"/>
              </a:endParaRPr>
            </a:p>
          </p:txBody>
        </p:sp>
        <p:sp>
          <p:nvSpPr>
            <p:cNvPr id="82282" name="Rectangle 362"/>
            <p:cNvSpPr>
              <a:spLocks noChangeArrowheads="1"/>
            </p:cNvSpPr>
            <p:nvPr/>
          </p:nvSpPr>
          <p:spPr bwMode="auto">
            <a:xfrm rot="16200000">
              <a:off x="6809874" y="4425514"/>
              <a:ext cx="26770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5</a:t>
              </a:r>
              <a:endParaRPr lang="en-US" dirty="0">
                <a:latin typeface="Arial" pitchFamily="34" charset="0"/>
                <a:cs typeface="Arial" pitchFamily="34" charset="0"/>
              </a:endParaRPr>
            </a:p>
          </p:txBody>
        </p:sp>
        <p:sp>
          <p:nvSpPr>
            <p:cNvPr id="82283" name="Rectangle 363"/>
            <p:cNvSpPr>
              <a:spLocks noChangeArrowheads="1"/>
            </p:cNvSpPr>
            <p:nvPr/>
          </p:nvSpPr>
          <p:spPr bwMode="auto">
            <a:xfrm rot="16200000">
              <a:off x="7090861" y="4425514"/>
              <a:ext cx="26770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6</a:t>
              </a:r>
              <a:endParaRPr lang="en-US" dirty="0">
                <a:latin typeface="Arial" pitchFamily="34" charset="0"/>
                <a:cs typeface="Arial" pitchFamily="34" charset="0"/>
              </a:endParaRPr>
            </a:p>
          </p:txBody>
        </p:sp>
        <p:sp>
          <p:nvSpPr>
            <p:cNvPr id="82284" name="Rectangle 364"/>
            <p:cNvSpPr>
              <a:spLocks noChangeArrowheads="1"/>
            </p:cNvSpPr>
            <p:nvPr/>
          </p:nvSpPr>
          <p:spPr bwMode="auto">
            <a:xfrm rot="16200000">
              <a:off x="7370261" y="4425514"/>
              <a:ext cx="26770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7</a:t>
              </a:r>
              <a:endParaRPr lang="en-US" dirty="0">
                <a:latin typeface="Arial" pitchFamily="34" charset="0"/>
                <a:cs typeface="Arial" pitchFamily="34" charset="0"/>
              </a:endParaRPr>
            </a:p>
          </p:txBody>
        </p:sp>
        <p:sp>
          <p:nvSpPr>
            <p:cNvPr id="82285" name="Rectangle 365"/>
            <p:cNvSpPr>
              <a:spLocks noChangeArrowheads="1"/>
            </p:cNvSpPr>
            <p:nvPr/>
          </p:nvSpPr>
          <p:spPr bwMode="auto">
            <a:xfrm rot="16200000">
              <a:off x="7651249" y="4425514"/>
              <a:ext cx="26770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8</a:t>
              </a:r>
              <a:endParaRPr lang="en-US" dirty="0">
                <a:latin typeface="Arial" pitchFamily="34" charset="0"/>
                <a:cs typeface="Arial" pitchFamily="34" charset="0"/>
              </a:endParaRPr>
            </a:p>
          </p:txBody>
        </p:sp>
        <p:sp>
          <p:nvSpPr>
            <p:cNvPr id="82286" name="Rectangle 366"/>
            <p:cNvSpPr>
              <a:spLocks noChangeArrowheads="1"/>
            </p:cNvSpPr>
            <p:nvPr/>
          </p:nvSpPr>
          <p:spPr bwMode="auto">
            <a:xfrm rot="16200000">
              <a:off x="7932236" y="4425514"/>
              <a:ext cx="26770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9</a:t>
              </a:r>
              <a:endParaRPr lang="en-US" dirty="0">
                <a:latin typeface="Arial" pitchFamily="34" charset="0"/>
                <a:cs typeface="Arial" pitchFamily="34" charset="0"/>
              </a:endParaRPr>
            </a:p>
          </p:txBody>
        </p:sp>
        <p:sp>
          <p:nvSpPr>
            <p:cNvPr id="82287" name="Rectangle 367"/>
            <p:cNvSpPr>
              <a:spLocks noChangeArrowheads="1"/>
            </p:cNvSpPr>
            <p:nvPr/>
          </p:nvSpPr>
          <p:spPr bwMode="auto">
            <a:xfrm rot="16200000">
              <a:off x="8181180" y="4425514"/>
              <a:ext cx="328616"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err="1">
                  <a:solidFill>
                    <a:srgbClr val="000000"/>
                  </a:solidFill>
                  <a:latin typeface="Trebuchet MS" pitchFamily="34" charset="0"/>
                  <a:cs typeface="Arial" pitchFamily="34" charset="0"/>
                </a:rPr>
                <a:t>Obs</a:t>
              </a:r>
              <a:r>
                <a:rPr lang="en-US" sz="800" b="1" dirty="0">
                  <a:solidFill>
                    <a:srgbClr val="000000"/>
                  </a:solidFill>
                  <a:latin typeface="Trebuchet MS" pitchFamily="34" charset="0"/>
                  <a:cs typeface="Arial" pitchFamily="34" charset="0"/>
                </a:rPr>
                <a:t> 10</a:t>
              </a:r>
              <a:endParaRPr lang="en-US" dirty="0">
                <a:latin typeface="Arial" pitchFamily="34" charset="0"/>
                <a:cs typeface="Arial" pitchFamily="34" charset="0"/>
              </a:endParaRPr>
            </a:p>
          </p:txBody>
        </p:sp>
        <p:sp>
          <p:nvSpPr>
            <p:cNvPr id="82288" name="Rectangle 368"/>
            <p:cNvSpPr>
              <a:spLocks noChangeArrowheads="1"/>
            </p:cNvSpPr>
            <p:nvPr/>
          </p:nvSpPr>
          <p:spPr bwMode="auto">
            <a:xfrm rot="16200000">
              <a:off x="8568166" y="4422339"/>
              <a:ext cx="7534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289" name="Rectangle 369"/>
            <p:cNvSpPr>
              <a:spLocks noChangeArrowheads="1"/>
            </p:cNvSpPr>
            <p:nvPr/>
          </p:nvSpPr>
          <p:spPr bwMode="auto">
            <a:xfrm rot="16200000">
              <a:off x="8657781" y="4422339"/>
              <a:ext cx="419987"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800" b="1" dirty="0">
                  <a:solidFill>
                    <a:srgbClr val="000000"/>
                  </a:solidFill>
                  <a:latin typeface="Trebuchet MS" pitchFamily="34" charset="0"/>
                  <a:cs typeface="Arial" pitchFamily="34" charset="0"/>
                </a:rPr>
                <a:t>Obs3000</a:t>
              </a:r>
              <a:endParaRPr lang="en-US" dirty="0">
                <a:latin typeface="Arial" pitchFamily="34" charset="0"/>
                <a:cs typeface="Arial" pitchFamily="34" charset="0"/>
              </a:endParaRPr>
            </a:p>
          </p:txBody>
        </p:sp>
        <p:sp>
          <p:nvSpPr>
            <p:cNvPr id="82290" name="Rectangle 370"/>
            <p:cNvSpPr>
              <a:spLocks noChangeArrowheads="1"/>
            </p:cNvSpPr>
            <p:nvPr/>
          </p:nvSpPr>
          <p:spPr bwMode="auto">
            <a:xfrm>
              <a:off x="5586413" y="4741863"/>
              <a:ext cx="224420"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2.07</a:t>
              </a:r>
              <a:endParaRPr lang="en-US" dirty="0">
                <a:latin typeface="Arial" pitchFamily="34" charset="0"/>
                <a:cs typeface="Arial" pitchFamily="34" charset="0"/>
              </a:endParaRPr>
            </a:p>
          </p:txBody>
        </p:sp>
        <p:sp>
          <p:nvSpPr>
            <p:cNvPr id="82291" name="Rectangle 371"/>
            <p:cNvSpPr>
              <a:spLocks noChangeArrowheads="1"/>
            </p:cNvSpPr>
            <p:nvPr/>
          </p:nvSpPr>
          <p:spPr bwMode="auto">
            <a:xfrm>
              <a:off x="5937250" y="4741863"/>
              <a:ext cx="224420"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29.0</a:t>
              </a:r>
              <a:endParaRPr lang="en-US" sz="1000" dirty="0">
                <a:solidFill>
                  <a:srgbClr val="000000"/>
                </a:solidFill>
                <a:latin typeface="Trebuchet MS" pitchFamily="34" charset="0"/>
                <a:cs typeface="Arial" pitchFamily="34" charset="0"/>
              </a:endParaRPr>
            </a:p>
          </p:txBody>
        </p:sp>
        <p:sp>
          <p:nvSpPr>
            <p:cNvPr id="82292" name="Rectangle 372"/>
            <p:cNvSpPr>
              <a:spLocks noChangeArrowheads="1"/>
            </p:cNvSpPr>
            <p:nvPr/>
          </p:nvSpPr>
          <p:spPr bwMode="auto">
            <a:xfrm>
              <a:off x="6248400" y="4741863"/>
              <a:ext cx="224420"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53.5</a:t>
              </a:r>
              <a:endParaRPr lang="en-US" sz="1600" dirty="0">
                <a:latin typeface="Arial" pitchFamily="34" charset="0"/>
                <a:cs typeface="Arial" pitchFamily="34" charset="0"/>
              </a:endParaRPr>
            </a:p>
          </p:txBody>
        </p:sp>
        <p:sp>
          <p:nvSpPr>
            <p:cNvPr id="82293" name="Rectangle 373"/>
            <p:cNvSpPr>
              <a:spLocks noChangeArrowheads="1"/>
            </p:cNvSpPr>
            <p:nvPr/>
          </p:nvSpPr>
          <p:spPr bwMode="auto">
            <a:xfrm>
              <a:off x="6567488" y="4741863"/>
              <a:ext cx="224420"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50.5</a:t>
              </a:r>
              <a:endParaRPr lang="en-US" dirty="0">
                <a:latin typeface="Arial" pitchFamily="34" charset="0"/>
                <a:cs typeface="Arial" pitchFamily="34" charset="0"/>
              </a:endParaRPr>
            </a:p>
          </p:txBody>
        </p:sp>
        <p:sp>
          <p:nvSpPr>
            <p:cNvPr id="82294" name="Rectangle 374"/>
            <p:cNvSpPr>
              <a:spLocks noChangeArrowheads="1"/>
            </p:cNvSpPr>
            <p:nvPr/>
          </p:nvSpPr>
          <p:spPr bwMode="auto">
            <a:xfrm>
              <a:off x="7090780" y="4741863"/>
              <a:ext cx="224420"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89.5</a:t>
              </a:r>
              <a:endParaRPr lang="en-US" sz="1600" dirty="0">
                <a:latin typeface="Arial" pitchFamily="34" charset="0"/>
                <a:cs typeface="Arial" pitchFamily="34" charset="0"/>
              </a:endParaRPr>
            </a:p>
          </p:txBody>
        </p:sp>
        <p:sp>
          <p:nvSpPr>
            <p:cNvPr id="82295" name="Rectangle 375"/>
            <p:cNvSpPr>
              <a:spLocks noChangeArrowheads="1"/>
            </p:cNvSpPr>
            <p:nvPr/>
          </p:nvSpPr>
          <p:spPr bwMode="auto">
            <a:xfrm>
              <a:off x="7395580" y="4741863"/>
              <a:ext cx="224420"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99.2</a:t>
              </a:r>
              <a:endParaRPr lang="en-US" sz="1600" dirty="0">
                <a:latin typeface="Arial" pitchFamily="34" charset="0"/>
                <a:cs typeface="Arial" pitchFamily="34" charset="0"/>
              </a:endParaRPr>
            </a:p>
          </p:txBody>
        </p:sp>
        <p:sp>
          <p:nvSpPr>
            <p:cNvPr id="82296" name="Rectangle 376"/>
            <p:cNvSpPr>
              <a:spLocks noChangeArrowheads="1"/>
            </p:cNvSpPr>
            <p:nvPr/>
          </p:nvSpPr>
          <p:spPr bwMode="auto">
            <a:xfrm>
              <a:off x="7696200" y="4741863"/>
              <a:ext cx="182742"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120</a:t>
              </a:r>
              <a:endParaRPr lang="en-US" sz="1600" dirty="0">
                <a:latin typeface="Arial" pitchFamily="34" charset="0"/>
                <a:cs typeface="Arial" pitchFamily="34" charset="0"/>
              </a:endParaRPr>
            </a:p>
          </p:txBody>
        </p:sp>
        <p:sp>
          <p:nvSpPr>
            <p:cNvPr id="82297" name="Rectangle 377"/>
            <p:cNvSpPr>
              <a:spLocks noChangeArrowheads="1"/>
            </p:cNvSpPr>
            <p:nvPr/>
          </p:nvSpPr>
          <p:spPr bwMode="auto">
            <a:xfrm>
              <a:off x="7924800" y="4741863"/>
              <a:ext cx="182742"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172</a:t>
              </a:r>
              <a:endParaRPr lang="en-US" sz="1600" dirty="0">
                <a:latin typeface="Arial" pitchFamily="34" charset="0"/>
                <a:cs typeface="Arial" pitchFamily="34" charset="0"/>
              </a:endParaRPr>
            </a:p>
          </p:txBody>
        </p:sp>
        <p:sp>
          <p:nvSpPr>
            <p:cNvPr id="82298" name="Rectangle 378"/>
            <p:cNvSpPr>
              <a:spLocks noChangeArrowheads="1"/>
            </p:cNvSpPr>
            <p:nvPr/>
          </p:nvSpPr>
          <p:spPr bwMode="auto">
            <a:xfrm>
              <a:off x="8229600" y="4741863"/>
              <a:ext cx="182742"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170</a:t>
              </a:r>
              <a:endParaRPr lang="en-US" sz="1600" dirty="0">
                <a:latin typeface="Arial" pitchFamily="34" charset="0"/>
                <a:cs typeface="Arial" pitchFamily="34" charset="0"/>
              </a:endParaRPr>
            </a:p>
          </p:txBody>
        </p:sp>
        <p:sp>
          <p:nvSpPr>
            <p:cNvPr id="82300" name="Rectangle 380"/>
            <p:cNvSpPr>
              <a:spLocks noChangeArrowheads="1"/>
            </p:cNvSpPr>
            <p:nvPr/>
          </p:nvSpPr>
          <p:spPr bwMode="auto">
            <a:xfrm>
              <a:off x="8553450" y="4741863"/>
              <a:ext cx="94578"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1000">
                  <a:solidFill>
                    <a:srgbClr val="000000"/>
                  </a:solidFill>
                  <a:latin typeface="Trebuchet MS" pitchFamily="34" charset="0"/>
                  <a:cs typeface="Arial" pitchFamily="34" charset="0"/>
                </a:rPr>
                <a:t>…</a:t>
              </a:r>
              <a:endParaRPr lang="en-US">
                <a:latin typeface="Arial" pitchFamily="34" charset="0"/>
                <a:cs typeface="Arial" pitchFamily="34" charset="0"/>
              </a:endParaRPr>
            </a:p>
          </p:txBody>
        </p:sp>
        <p:sp>
          <p:nvSpPr>
            <p:cNvPr id="82301" name="Rectangle 381"/>
            <p:cNvSpPr>
              <a:spLocks noChangeArrowheads="1"/>
            </p:cNvSpPr>
            <p:nvPr/>
          </p:nvSpPr>
          <p:spPr bwMode="auto">
            <a:xfrm>
              <a:off x="8770938" y="4741863"/>
              <a:ext cx="182742" cy="1384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eaLnBrk="1" hangingPunct="1"/>
              <a:r>
                <a:rPr lang="en-US" sz="900" dirty="0">
                  <a:solidFill>
                    <a:srgbClr val="000000"/>
                  </a:solidFill>
                  <a:latin typeface="Trebuchet MS" pitchFamily="34" charset="0"/>
                  <a:cs typeface="Arial" pitchFamily="34" charset="0"/>
                </a:rPr>
                <a:t>188</a:t>
              </a:r>
              <a:endParaRPr lang="en-US" sz="1600" dirty="0">
                <a:latin typeface="Arial" pitchFamily="34" charset="0"/>
                <a:cs typeface="Arial" pitchFamily="34" charset="0"/>
              </a:endParaRPr>
            </a:p>
          </p:txBody>
        </p:sp>
        <p:sp>
          <p:nvSpPr>
            <p:cNvPr id="82302" name="Rectangle 382"/>
            <p:cNvSpPr>
              <a:spLocks noChangeArrowheads="1"/>
            </p:cNvSpPr>
            <p:nvPr/>
          </p:nvSpPr>
          <p:spPr bwMode="auto">
            <a:xfrm>
              <a:off x="5516563" y="4259263"/>
              <a:ext cx="25400" cy="6889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03" name="Rectangle 383"/>
            <p:cNvSpPr>
              <a:spLocks noChangeArrowheads="1"/>
            </p:cNvSpPr>
            <p:nvPr/>
          </p:nvSpPr>
          <p:spPr bwMode="auto">
            <a:xfrm>
              <a:off x="5867400" y="4284663"/>
              <a:ext cx="23812"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04" name="Rectangle 384"/>
            <p:cNvSpPr>
              <a:spLocks noChangeArrowheads="1"/>
            </p:cNvSpPr>
            <p:nvPr/>
          </p:nvSpPr>
          <p:spPr bwMode="auto">
            <a:xfrm>
              <a:off x="6218238" y="4284663"/>
              <a:ext cx="23812"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05" name="Rectangle 385"/>
            <p:cNvSpPr>
              <a:spLocks noChangeArrowheads="1"/>
            </p:cNvSpPr>
            <p:nvPr/>
          </p:nvSpPr>
          <p:spPr bwMode="auto">
            <a:xfrm>
              <a:off x="6497638" y="4284663"/>
              <a:ext cx="25400"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06" name="Rectangle 386"/>
            <p:cNvSpPr>
              <a:spLocks noChangeArrowheads="1"/>
            </p:cNvSpPr>
            <p:nvPr/>
          </p:nvSpPr>
          <p:spPr bwMode="auto">
            <a:xfrm>
              <a:off x="6778625" y="4284663"/>
              <a:ext cx="25400"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07" name="Rectangle 387"/>
            <p:cNvSpPr>
              <a:spLocks noChangeArrowheads="1"/>
            </p:cNvSpPr>
            <p:nvPr/>
          </p:nvSpPr>
          <p:spPr bwMode="auto">
            <a:xfrm>
              <a:off x="7059613" y="4284663"/>
              <a:ext cx="23812"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08" name="Rectangle 388"/>
            <p:cNvSpPr>
              <a:spLocks noChangeArrowheads="1"/>
            </p:cNvSpPr>
            <p:nvPr/>
          </p:nvSpPr>
          <p:spPr bwMode="auto">
            <a:xfrm>
              <a:off x="7339013" y="4284663"/>
              <a:ext cx="25400"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09" name="Rectangle 389"/>
            <p:cNvSpPr>
              <a:spLocks noChangeArrowheads="1"/>
            </p:cNvSpPr>
            <p:nvPr/>
          </p:nvSpPr>
          <p:spPr bwMode="auto">
            <a:xfrm>
              <a:off x="7620000" y="4284663"/>
              <a:ext cx="25400"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10" name="Rectangle 390"/>
            <p:cNvSpPr>
              <a:spLocks noChangeArrowheads="1"/>
            </p:cNvSpPr>
            <p:nvPr/>
          </p:nvSpPr>
          <p:spPr bwMode="auto">
            <a:xfrm>
              <a:off x="7900988" y="4284663"/>
              <a:ext cx="23812"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11" name="Rectangle 391"/>
            <p:cNvSpPr>
              <a:spLocks noChangeArrowheads="1"/>
            </p:cNvSpPr>
            <p:nvPr/>
          </p:nvSpPr>
          <p:spPr bwMode="auto">
            <a:xfrm>
              <a:off x="8180388" y="4284663"/>
              <a:ext cx="25400"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12" name="Rectangle 392"/>
            <p:cNvSpPr>
              <a:spLocks noChangeArrowheads="1"/>
            </p:cNvSpPr>
            <p:nvPr/>
          </p:nvSpPr>
          <p:spPr bwMode="auto">
            <a:xfrm>
              <a:off x="8461375" y="4284663"/>
              <a:ext cx="25400"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13" name="Rectangle 393"/>
            <p:cNvSpPr>
              <a:spLocks noChangeArrowheads="1"/>
            </p:cNvSpPr>
            <p:nvPr/>
          </p:nvSpPr>
          <p:spPr bwMode="auto">
            <a:xfrm>
              <a:off x="8702675" y="4284663"/>
              <a:ext cx="23812"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14" name="Rectangle 394"/>
            <p:cNvSpPr>
              <a:spLocks noChangeArrowheads="1"/>
            </p:cNvSpPr>
            <p:nvPr/>
          </p:nvSpPr>
          <p:spPr bwMode="auto">
            <a:xfrm>
              <a:off x="8983663" y="4284663"/>
              <a:ext cx="23812" cy="66357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15" name="Rectangle 395"/>
            <p:cNvSpPr>
              <a:spLocks noChangeArrowheads="1"/>
            </p:cNvSpPr>
            <p:nvPr/>
          </p:nvSpPr>
          <p:spPr bwMode="auto">
            <a:xfrm>
              <a:off x="5541963" y="4259263"/>
              <a:ext cx="3465512" cy="254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16" name="Rectangle 396"/>
            <p:cNvSpPr>
              <a:spLocks noChangeArrowheads="1"/>
            </p:cNvSpPr>
            <p:nvPr/>
          </p:nvSpPr>
          <p:spPr bwMode="auto">
            <a:xfrm>
              <a:off x="5562600" y="4730751"/>
              <a:ext cx="3465512" cy="2381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17" name="Rectangle 397"/>
            <p:cNvSpPr>
              <a:spLocks noChangeArrowheads="1"/>
            </p:cNvSpPr>
            <p:nvPr/>
          </p:nvSpPr>
          <p:spPr bwMode="auto">
            <a:xfrm>
              <a:off x="5541963" y="4922838"/>
              <a:ext cx="3465512" cy="254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04" name="Text Box 7"/>
          <p:cNvSpPr txBox="1">
            <a:spLocks noChangeArrowheads="1"/>
          </p:cNvSpPr>
          <p:nvPr/>
        </p:nvSpPr>
        <p:spPr bwMode="auto">
          <a:xfrm>
            <a:off x="457200" y="97517"/>
            <a:ext cx="115858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r>
              <a:rPr lang="es-CO" sz="2800" b="1" dirty="0">
                <a:solidFill>
                  <a:srgbClr val="BB3A26"/>
                </a:solidFill>
              </a:rPr>
              <a:t>Aprendizaje supervisado – no paramétrico – Redes neuronales Artificiales </a:t>
            </a:r>
            <a:endParaRPr lang="en-AU" sz="2800" b="1" dirty="0">
              <a:solidFill>
                <a:srgbClr val="BB3A26"/>
              </a:solidFill>
            </a:endParaRPr>
          </a:p>
        </p:txBody>
      </p:sp>
      <p:grpSp>
        <p:nvGrpSpPr>
          <p:cNvPr id="508" name="Group 507"/>
          <p:cNvGrpSpPr/>
          <p:nvPr/>
        </p:nvGrpSpPr>
        <p:grpSpPr>
          <a:xfrm>
            <a:off x="8916539" y="827905"/>
            <a:ext cx="2873794" cy="2875424"/>
            <a:chOff x="9202719" y="1122057"/>
            <a:chExt cx="2873794" cy="2875424"/>
          </a:xfrm>
        </p:grpSpPr>
        <p:grpSp>
          <p:nvGrpSpPr>
            <p:cNvPr id="509" name="Group 508"/>
            <p:cNvGrpSpPr/>
            <p:nvPr/>
          </p:nvGrpSpPr>
          <p:grpSpPr>
            <a:xfrm>
              <a:off x="9238793" y="1766067"/>
              <a:ext cx="2766342" cy="1527672"/>
              <a:chOff x="9251949" y="2282328"/>
              <a:chExt cx="2766342" cy="1527672"/>
            </a:xfrm>
          </p:grpSpPr>
          <p:sp>
            <p:nvSpPr>
              <p:cNvPr id="512" name="TextBox 511"/>
              <p:cNvSpPr txBox="1"/>
              <p:nvPr/>
            </p:nvSpPr>
            <p:spPr>
              <a:xfrm>
                <a:off x="9296399" y="2282328"/>
                <a:ext cx="2681285" cy="369332"/>
              </a:xfrm>
              <a:prstGeom prst="rect">
                <a:avLst/>
              </a:prstGeom>
              <a:noFill/>
            </p:spPr>
            <p:txBody>
              <a:bodyPr wrap="square" rtlCol="0">
                <a:spAutoFit/>
              </a:bodyPr>
              <a:lstStyle/>
              <a:p>
                <a:r>
                  <a:rPr lang="es-CO" dirty="0"/>
                  <a:t>Inteligencia Artificial (A.I)  </a:t>
                </a:r>
              </a:p>
            </p:txBody>
          </p:sp>
          <p:pic>
            <p:nvPicPr>
              <p:cNvPr id="513" name="Picture 512"/>
              <p:cNvPicPr>
                <a:picLocks noChangeAspect="1"/>
              </p:cNvPicPr>
              <p:nvPr/>
            </p:nvPicPr>
            <p:blipFill rotWithShape="1">
              <a:blip r:embed="rId4" cstate="print">
                <a:extLst>
                  <a:ext uri="{28A0092B-C50C-407E-A947-70E740481C1C}">
                    <a14:useLocalDpi xmlns:a14="http://schemas.microsoft.com/office/drawing/2010/main" val="0"/>
                  </a:ext>
                </a:extLst>
              </a:blip>
              <a:srcRect b="15006"/>
              <a:stretch/>
            </p:blipFill>
            <p:spPr>
              <a:xfrm>
                <a:off x="9251949" y="2768754"/>
                <a:ext cx="2766342" cy="1041246"/>
              </a:xfrm>
              <a:prstGeom prst="rect">
                <a:avLst/>
              </a:prstGeom>
            </p:spPr>
          </p:pic>
        </p:grpSp>
        <p:sp>
          <p:nvSpPr>
            <p:cNvPr id="510" name="TextBox 509"/>
            <p:cNvSpPr txBox="1"/>
            <p:nvPr/>
          </p:nvSpPr>
          <p:spPr>
            <a:xfrm rot="16200000">
              <a:off x="8046742" y="2278034"/>
              <a:ext cx="2681285" cy="369332"/>
            </a:xfrm>
            <a:prstGeom prst="rect">
              <a:avLst/>
            </a:prstGeom>
            <a:noFill/>
          </p:spPr>
          <p:txBody>
            <a:bodyPr wrap="square" rtlCol="0">
              <a:spAutoFit/>
            </a:bodyPr>
            <a:lstStyle/>
            <a:p>
              <a:r>
                <a:rPr lang="es-CO" dirty="0"/>
                <a:t>Machine </a:t>
              </a:r>
              <a:r>
                <a:rPr lang="es-CO" dirty="0" err="1"/>
                <a:t>learning</a:t>
              </a:r>
              <a:endParaRPr lang="es-CO" dirty="0"/>
            </a:p>
          </p:txBody>
        </p:sp>
        <p:sp>
          <p:nvSpPr>
            <p:cNvPr id="511" name="TextBox 510"/>
            <p:cNvSpPr txBox="1"/>
            <p:nvPr/>
          </p:nvSpPr>
          <p:spPr>
            <a:xfrm>
              <a:off x="9395228" y="3628149"/>
              <a:ext cx="2681285" cy="369332"/>
            </a:xfrm>
            <a:prstGeom prst="rect">
              <a:avLst/>
            </a:prstGeom>
            <a:noFill/>
          </p:spPr>
          <p:txBody>
            <a:bodyPr wrap="square" rtlCol="0">
              <a:spAutoFit/>
            </a:bodyPr>
            <a:lstStyle/>
            <a:p>
              <a:r>
                <a:rPr lang="es-CO" dirty="0"/>
                <a:t>Aprendizaje automático</a:t>
              </a:r>
            </a:p>
          </p:txBody>
        </p:sp>
      </p:grpSp>
    </p:spTree>
    <p:extLst>
      <p:ext uri="{BB962C8B-B14F-4D97-AF65-F5344CB8AC3E}">
        <p14:creationId xmlns:p14="http://schemas.microsoft.com/office/powerpoint/2010/main" val="244121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style.rotation</p:attrName>
                                        </p:attrNameLst>
                                      </p:cBhvr>
                                      <p:tavLst>
                                        <p:tav tm="0">
                                          <p:val>
                                            <p:fltVal val="720"/>
                                          </p:val>
                                        </p:tav>
                                        <p:tav tm="100000">
                                          <p:val>
                                            <p:fltVal val="0"/>
                                          </p:val>
                                        </p:tav>
                                      </p:tavLst>
                                    </p:anim>
                                    <p:anim calcmode="lin" valueType="num">
                                      <p:cBhvr>
                                        <p:cTn id="9" dur="2000" fill="hold"/>
                                        <p:tgtEl>
                                          <p:spTgt spid="7"/>
                                        </p:tgtEl>
                                        <p:attrNameLst>
                                          <p:attrName>ppt_h</p:attrName>
                                        </p:attrNameLst>
                                      </p:cBhvr>
                                      <p:tavLst>
                                        <p:tav tm="0">
                                          <p:val>
                                            <p:fltVal val="0"/>
                                          </p:val>
                                        </p:tav>
                                        <p:tav tm="100000">
                                          <p:val>
                                            <p:strVal val="#ppt_h"/>
                                          </p:val>
                                        </p:tav>
                                      </p:tavLst>
                                    </p:anim>
                                    <p:anim calcmode="lin" valueType="num">
                                      <p:cBhvr>
                                        <p:cTn id="10" dur="2000" fill="hold"/>
                                        <p:tgtEl>
                                          <p:spTgt spid="7"/>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1000"/>
                                  </p:stCondLst>
                                  <p:childTnLst>
                                    <p:set>
                                      <p:cBhvr>
                                        <p:cTn id="17" dur="1" fill="hold">
                                          <p:stCondLst>
                                            <p:cond delay="0"/>
                                          </p:stCondLst>
                                        </p:cTn>
                                        <p:tgtEl>
                                          <p:spTgt spid="51102"/>
                                        </p:tgtEl>
                                        <p:attrNameLst>
                                          <p:attrName>style.visibility</p:attrName>
                                        </p:attrNameLst>
                                      </p:cBhvr>
                                      <p:to>
                                        <p:strVal val="visible"/>
                                      </p:to>
                                    </p:set>
                                    <p:animEffect transition="in" filter="wipe(left)">
                                      <p:cBhvr>
                                        <p:cTn id="18" dur="3000"/>
                                        <p:tgtEl>
                                          <p:spTgt spid="51102"/>
                                        </p:tgtEl>
                                      </p:cBhvr>
                                    </p:animEffect>
                                  </p:childTnLst>
                                </p:cTn>
                              </p:par>
                            </p:childTnLst>
                          </p:cTn>
                        </p:par>
                        <p:par>
                          <p:cTn id="19" fill="hold">
                            <p:stCondLst>
                              <p:cond delay="4000"/>
                            </p:stCondLst>
                            <p:childTnLst>
                              <p:par>
                                <p:cTn id="20" presetID="1"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108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78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51089"/>
                                        </p:tgtEl>
                                        <p:attrNameLst>
                                          <p:attrName>style.visibility</p:attrName>
                                        </p:attrNameLst>
                                      </p:cBhvr>
                                      <p:to>
                                        <p:strVal val="visible"/>
                                      </p:to>
                                    </p:set>
                                    <p:animEffect transition="in" filter="wipe(right)">
                                      <p:cBhvr>
                                        <p:cTn id="39" dur="2000"/>
                                        <p:tgtEl>
                                          <p:spTgt spid="51089"/>
                                        </p:tgtEl>
                                      </p:cBhvr>
                                    </p:animEffect>
                                  </p:childTnLst>
                                </p:cTn>
                              </p:par>
                              <p:par>
                                <p:cTn id="40" presetID="1" presetClass="exit" presetSubtype="0" fill="hold" grpId="2" nodeType="withEffect">
                                  <p:stCondLst>
                                    <p:cond delay="0"/>
                                  </p:stCondLst>
                                  <p:childTnLst>
                                    <p:set>
                                      <p:cBhvr>
                                        <p:cTn id="41" dur="1" fill="hold">
                                          <p:stCondLst>
                                            <p:cond delay="0"/>
                                          </p:stCondLst>
                                        </p:cTn>
                                        <p:tgtEl>
                                          <p:spTgt spid="5110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1" nodeType="clickEffect">
                                  <p:stCondLst>
                                    <p:cond delay="0"/>
                                  </p:stCondLst>
                                  <p:childTnLst>
                                    <p:set>
                                      <p:cBhvr>
                                        <p:cTn id="45" dur="1" fill="hold">
                                          <p:stCondLst>
                                            <p:cond delay="0"/>
                                          </p:stCondLst>
                                        </p:cTn>
                                        <p:tgtEl>
                                          <p:spTgt spid="51102"/>
                                        </p:tgtEl>
                                        <p:attrNameLst>
                                          <p:attrName>style.visibility</p:attrName>
                                        </p:attrNameLst>
                                      </p:cBhvr>
                                      <p:to>
                                        <p:strVal val="visible"/>
                                      </p:to>
                                    </p:set>
                                    <p:animEffect transition="in" filter="wipe(left)">
                                      <p:cBhvr>
                                        <p:cTn id="46" dur="3000"/>
                                        <p:tgtEl>
                                          <p:spTgt spid="51102"/>
                                        </p:tgtEl>
                                      </p:cBhvr>
                                    </p:animEffect>
                                  </p:childTnLst>
                                </p:cTn>
                              </p:par>
                              <p:par>
                                <p:cTn id="47" presetID="22" presetClass="entr" presetSubtype="8"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3000"/>
                                        <p:tgtEl>
                                          <p:spTgt spid="10"/>
                                        </p:tgtEl>
                                      </p:cBhvr>
                                    </p:animEffect>
                                  </p:childTnLst>
                                </p:cTn>
                              </p:par>
                            </p:childTnLst>
                          </p:cTn>
                        </p:par>
                        <p:par>
                          <p:cTn id="50" fill="hold">
                            <p:stCondLst>
                              <p:cond delay="3000"/>
                            </p:stCondLst>
                            <p:childTnLst>
                              <p:par>
                                <p:cTn id="51" presetID="1" presetClass="exit" presetSubtype="0" fill="hold" nodeType="afterEffect">
                                  <p:stCondLst>
                                    <p:cond delay="0"/>
                                  </p:stCondLst>
                                  <p:childTnLst>
                                    <p:set>
                                      <p:cBhvr>
                                        <p:cTn id="52" dur="1" fill="hold">
                                          <p:stCondLst>
                                            <p:cond delay="0"/>
                                          </p:stCondLst>
                                        </p:cTn>
                                        <p:tgtEl>
                                          <p:spTgt spid="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10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85" grpId="0"/>
      <p:bldP spid="32788" grpId="0"/>
      <p:bldP spid="51089" grpId="0" animBg="1"/>
      <p:bldP spid="51102" grpId="0" animBg="1"/>
      <p:bldP spid="51102" grpId="1" animBg="1"/>
      <p:bldP spid="51102"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06673BBF-1ACA-4B4E-B27B-B76FB0D27F5C}"/>
              </a:ext>
            </a:extLst>
          </p:cNvPr>
          <p:cNvSpPr>
            <a:spLocks noGrp="1"/>
          </p:cNvSpPr>
          <p:nvPr>
            <p:ph type="sldNum" sz="quarter" idx="10"/>
          </p:nvPr>
        </p:nvSpPr>
        <p:spPr/>
        <p:txBody>
          <a:bodyPr/>
          <a:lstStyle/>
          <a:p>
            <a:pPr>
              <a:defRPr/>
            </a:pPr>
            <a:fld id="{E9AA859E-2062-46AD-972D-5CB25457FFAE}" type="slidenum">
              <a:rPr lang="fr-FR" smtClean="0"/>
              <a:pPr>
                <a:defRPr/>
              </a:pPr>
              <a:t>17</a:t>
            </a:fld>
            <a:endParaRPr lang="fr-FR"/>
          </a:p>
        </p:txBody>
      </p:sp>
      <p:sp>
        <p:nvSpPr>
          <p:cNvPr id="6" name="TextBox 5">
            <a:extLst>
              <a:ext uri="{FF2B5EF4-FFF2-40B4-BE49-F238E27FC236}">
                <a16:creationId xmlns:a16="http://schemas.microsoft.com/office/drawing/2014/main" xmlns="" id="{06CB33E4-33EA-4A82-9097-D7EEDCD8FF55}"/>
              </a:ext>
            </a:extLst>
          </p:cNvPr>
          <p:cNvSpPr txBox="1"/>
          <p:nvPr/>
        </p:nvSpPr>
        <p:spPr>
          <a:xfrm>
            <a:off x="383458" y="663677"/>
            <a:ext cx="2050026" cy="369332"/>
          </a:xfrm>
          <a:prstGeom prst="rect">
            <a:avLst/>
          </a:prstGeom>
          <a:noFill/>
        </p:spPr>
        <p:txBody>
          <a:bodyPr wrap="square" rtlCol="0">
            <a:spAutoFit/>
          </a:bodyPr>
          <a:lstStyle/>
          <a:p>
            <a:r>
              <a:rPr lang="es-CO" b="1" dirty="0"/>
              <a:t>SRTM</a:t>
            </a:r>
          </a:p>
        </p:txBody>
      </p:sp>
      <p:sp>
        <p:nvSpPr>
          <p:cNvPr id="8" name="TextBox 7">
            <a:extLst>
              <a:ext uri="{FF2B5EF4-FFF2-40B4-BE49-F238E27FC236}">
                <a16:creationId xmlns:a16="http://schemas.microsoft.com/office/drawing/2014/main" xmlns="" id="{5B10D6C9-2BD6-47AC-9C4A-E89D17037908}"/>
              </a:ext>
            </a:extLst>
          </p:cNvPr>
          <p:cNvSpPr txBox="1"/>
          <p:nvPr/>
        </p:nvSpPr>
        <p:spPr>
          <a:xfrm>
            <a:off x="383458" y="1848901"/>
            <a:ext cx="1504336" cy="369332"/>
          </a:xfrm>
          <a:prstGeom prst="rect">
            <a:avLst/>
          </a:prstGeom>
          <a:noFill/>
        </p:spPr>
        <p:txBody>
          <a:bodyPr wrap="square" rtlCol="0">
            <a:spAutoFit/>
          </a:bodyPr>
          <a:lstStyle/>
          <a:p>
            <a:r>
              <a:rPr lang="es-CO" b="1" dirty="0"/>
              <a:t>RASTA</a:t>
            </a:r>
          </a:p>
        </p:txBody>
      </p:sp>
      <p:sp>
        <p:nvSpPr>
          <p:cNvPr id="9" name="TextBox 8">
            <a:extLst>
              <a:ext uri="{FF2B5EF4-FFF2-40B4-BE49-F238E27FC236}">
                <a16:creationId xmlns:a16="http://schemas.microsoft.com/office/drawing/2014/main" xmlns="" id="{F2FF08F5-9C9C-43DC-9AE9-6A2EF3C7D6B9}"/>
              </a:ext>
            </a:extLst>
          </p:cNvPr>
          <p:cNvSpPr txBox="1"/>
          <p:nvPr/>
        </p:nvSpPr>
        <p:spPr>
          <a:xfrm>
            <a:off x="383458" y="3266146"/>
            <a:ext cx="1887794" cy="369332"/>
          </a:xfrm>
          <a:prstGeom prst="rect">
            <a:avLst/>
          </a:prstGeom>
          <a:noFill/>
        </p:spPr>
        <p:txBody>
          <a:bodyPr wrap="square" rtlCol="0">
            <a:spAutoFit/>
          </a:bodyPr>
          <a:lstStyle/>
          <a:p>
            <a:r>
              <a:rPr lang="es-CO" b="1" dirty="0"/>
              <a:t>WORLDCLIM</a:t>
            </a:r>
          </a:p>
        </p:txBody>
      </p:sp>
      <p:sp>
        <p:nvSpPr>
          <p:cNvPr id="10" name="TextBox 9">
            <a:extLst>
              <a:ext uri="{FF2B5EF4-FFF2-40B4-BE49-F238E27FC236}">
                <a16:creationId xmlns:a16="http://schemas.microsoft.com/office/drawing/2014/main" xmlns="" id="{B9EA38AE-801A-4EC6-9288-281BBEE00980}"/>
              </a:ext>
            </a:extLst>
          </p:cNvPr>
          <p:cNvSpPr txBox="1"/>
          <p:nvPr/>
        </p:nvSpPr>
        <p:spPr>
          <a:xfrm>
            <a:off x="383458" y="4451370"/>
            <a:ext cx="1887794" cy="369332"/>
          </a:xfrm>
          <a:prstGeom prst="rect">
            <a:avLst/>
          </a:prstGeom>
          <a:noFill/>
        </p:spPr>
        <p:txBody>
          <a:bodyPr wrap="square" rtlCol="0">
            <a:spAutoFit/>
          </a:bodyPr>
          <a:lstStyle/>
          <a:p>
            <a:r>
              <a:rPr lang="es-CO" b="1" dirty="0"/>
              <a:t>TRM</a:t>
            </a:r>
          </a:p>
        </p:txBody>
      </p:sp>
      <p:sp>
        <p:nvSpPr>
          <p:cNvPr id="11" name="Rectangle 10">
            <a:extLst>
              <a:ext uri="{FF2B5EF4-FFF2-40B4-BE49-F238E27FC236}">
                <a16:creationId xmlns:a16="http://schemas.microsoft.com/office/drawing/2014/main" xmlns="" id="{0DD5F322-A725-41E4-828B-B8EB87DBEA19}"/>
              </a:ext>
            </a:extLst>
          </p:cNvPr>
          <p:cNvSpPr/>
          <p:nvPr/>
        </p:nvSpPr>
        <p:spPr>
          <a:xfrm>
            <a:off x="2433484" y="516504"/>
            <a:ext cx="2330245" cy="66367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tx1"/>
                </a:solidFill>
              </a:rPr>
              <a:t>Altitud</a:t>
            </a:r>
          </a:p>
        </p:txBody>
      </p:sp>
      <p:sp>
        <p:nvSpPr>
          <p:cNvPr id="12" name="Rectangle 11">
            <a:extLst>
              <a:ext uri="{FF2B5EF4-FFF2-40B4-BE49-F238E27FC236}">
                <a16:creationId xmlns:a16="http://schemas.microsoft.com/office/drawing/2014/main" xmlns="" id="{F31AB07C-D965-4577-8BEA-35A51C051BFF}"/>
              </a:ext>
            </a:extLst>
          </p:cNvPr>
          <p:cNvSpPr/>
          <p:nvPr/>
        </p:nvSpPr>
        <p:spPr>
          <a:xfrm>
            <a:off x="2433484" y="1485044"/>
            <a:ext cx="2330245" cy="140924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tx1"/>
                </a:solidFill>
              </a:rPr>
              <a:t>Pendiente</a:t>
            </a:r>
          </a:p>
          <a:p>
            <a:pPr algn="ctr"/>
            <a:r>
              <a:rPr lang="es-CO" sz="1400" dirty="0">
                <a:solidFill>
                  <a:schemeClr val="tx1"/>
                </a:solidFill>
              </a:rPr>
              <a:t>Drenaje Interno</a:t>
            </a:r>
          </a:p>
          <a:p>
            <a:pPr algn="ctr"/>
            <a:r>
              <a:rPr lang="es-CO" sz="1400" dirty="0">
                <a:solidFill>
                  <a:schemeClr val="tx1"/>
                </a:solidFill>
              </a:rPr>
              <a:t>Drenaje Externo</a:t>
            </a:r>
          </a:p>
          <a:p>
            <a:pPr algn="ctr"/>
            <a:r>
              <a:rPr lang="es-CO" sz="1400" dirty="0">
                <a:solidFill>
                  <a:schemeClr val="tx1"/>
                </a:solidFill>
              </a:rPr>
              <a:t>Profundidad Efectiva</a:t>
            </a:r>
          </a:p>
        </p:txBody>
      </p:sp>
      <p:sp>
        <p:nvSpPr>
          <p:cNvPr id="13" name="Rectangle 12">
            <a:extLst>
              <a:ext uri="{FF2B5EF4-FFF2-40B4-BE49-F238E27FC236}">
                <a16:creationId xmlns:a16="http://schemas.microsoft.com/office/drawing/2014/main" xmlns="" id="{BEB4B5D1-2C3C-4753-9978-1FDE7C9B5061}"/>
              </a:ext>
            </a:extLst>
          </p:cNvPr>
          <p:cNvSpPr/>
          <p:nvPr/>
        </p:nvSpPr>
        <p:spPr>
          <a:xfrm>
            <a:off x="2433483" y="3183162"/>
            <a:ext cx="2330245" cy="8701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dirty="0">
              <a:solidFill>
                <a:schemeClr val="tx1"/>
              </a:solidFill>
            </a:endParaRPr>
          </a:p>
          <a:p>
            <a:pPr algn="ctr"/>
            <a:r>
              <a:rPr lang="es-CO" sz="1400" dirty="0">
                <a:solidFill>
                  <a:schemeClr val="tx1"/>
                </a:solidFill>
              </a:rPr>
              <a:t>Temperatura Promedio</a:t>
            </a:r>
          </a:p>
          <a:p>
            <a:pPr algn="ctr"/>
            <a:r>
              <a:rPr lang="es-CO" sz="1400" dirty="0">
                <a:solidFill>
                  <a:schemeClr val="tx1"/>
                </a:solidFill>
              </a:rPr>
              <a:t>Rango de temperatura</a:t>
            </a:r>
          </a:p>
          <a:p>
            <a:pPr algn="ctr"/>
            <a:r>
              <a:rPr lang="es-CO" sz="1400" dirty="0">
                <a:solidFill>
                  <a:schemeClr val="tx1"/>
                </a:solidFill>
              </a:rPr>
              <a:t>Precipitación acumulada</a:t>
            </a:r>
          </a:p>
          <a:p>
            <a:pPr algn="ctr"/>
            <a:endParaRPr lang="es-CO" dirty="0">
              <a:solidFill>
                <a:schemeClr val="tx1"/>
              </a:solidFill>
            </a:endParaRPr>
          </a:p>
        </p:txBody>
      </p:sp>
      <p:sp>
        <p:nvSpPr>
          <p:cNvPr id="14" name="Rectangle 13">
            <a:extLst>
              <a:ext uri="{FF2B5EF4-FFF2-40B4-BE49-F238E27FC236}">
                <a16:creationId xmlns:a16="http://schemas.microsoft.com/office/drawing/2014/main" xmlns="" id="{FF67772D-68D3-4077-84F6-16036E405278}"/>
              </a:ext>
            </a:extLst>
          </p:cNvPr>
          <p:cNvSpPr/>
          <p:nvPr/>
        </p:nvSpPr>
        <p:spPr>
          <a:xfrm>
            <a:off x="2433482" y="4507222"/>
            <a:ext cx="2330245" cy="3796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dirty="0">
              <a:solidFill>
                <a:schemeClr val="tx1"/>
              </a:solidFill>
            </a:endParaRPr>
          </a:p>
          <a:p>
            <a:pPr algn="ctr"/>
            <a:r>
              <a:rPr lang="es-CO" sz="1400" dirty="0">
                <a:solidFill>
                  <a:schemeClr val="tx1"/>
                </a:solidFill>
              </a:rPr>
              <a:t>Precipitación</a:t>
            </a:r>
          </a:p>
          <a:p>
            <a:pPr algn="ctr"/>
            <a:endParaRPr lang="es-CO" sz="1400" dirty="0">
              <a:solidFill>
                <a:schemeClr val="tx1"/>
              </a:solidFill>
            </a:endParaRPr>
          </a:p>
        </p:txBody>
      </p:sp>
      <p:sp>
        <p:nvSpPr>
          <p:cNvPr id="15" name="Rectangle 14">
            <a:extLst>
              <a:ext uri="{FF2B5EF4-FFF2-40B4-BE49-F238E27FC236}">
                <a16:creationId xmlns:a16="http://schemas.microsoft.com/office/drawing/2014/main" xmlns="" id="{63CB0FC5-3B24-4A63-8AA9-146D4D260E6F}"/>
              </a:ext>
            </a:extLst>
          </p:cNvPr>
          <p:cNvSpPr/>
          <p:nvPr/>
        </p:nvSpPr>
        <p:spPr>
          <a:xfrm>
            <a:off x="2433481" y="5231168"/>
            <a:ext cx="2330245" cy="8701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00" dirty="0">
              <a:solidFill>
                <a:schemeClr val="tx1"/>
              </a:solidFill>
            </a:endParaRPr>
          </a:p>
          <a:p>
            <a:pPr algn="ctr"/>
            <a:r>
              <a:rPr lang="es-CO" sz="1400" dirty="0">
                <a:solidFill>
                  <a:schemeClr val="tx1"/>
                </a:solidFill>
              </a:rPr>
              <a:t>Rendimiento: Kg/</a:t>
            </a:r>
            <a:r>
              <a:rPr lang="es-CO" sz="1400" dirty="0" err="1">
                <a:solidFill>
                  <a:schemeClr val="tx1"/>
                </a:solidFill>
              </a:rPr>
              <a:t>plant</a:t>
            </a:r>
            <a:r>
              <a:rPr lang="es-CO" sz="1400" dirty="0">
                <a:solidFill>
                  <a:schemeClr val="tx1"/>
                </a:solidFill>
              </a:rPr>
              <a:t>/</a:t>
            </a:r>
            <a:r>
              <a:rPr lang="es-CO" sz="1400" dirty="0" err="1">
                <a:solidFill>
                  <a:schemeClr val="tx1"/>
                </a:solidFill>
              </a:rPr>
              <a:t>week</a:t>
            </a:r>
            <a:endParaRPr lang="es-CO" sz="1400" dirty="0">
              <a:solidFill>
                <a:schemeClr val="tx1"/>
              </a:solidFill>
            </a:endParaRPr>
          </a:p>
          <a:p>
            <a:pPr algn="ctr"/>
            <a:endParaRPr lang="es-CO" dirty="0">
              <a:solidFill>
                <a:schemeClr val="tx1"/>
              </a:solidFill>
            </a:endParaRPr>
          </a:p>
        </p:txBody>
      </p:sp>
      <p:sp>
        <p:nvSpPr>
          <p:cNvPr id="17" name="Right Brace 16">
            <a:extLst>
              <a:ext uri="{FF2B5EF4-FFF2-40B4-BE49-F238E27FC236}">
                <a16:creationId xmlns:a16="http://schemas.microsoft.com/office/drawing/2014/main" xmlns="" id="{4602E241-95FC-4DDB-9C84-77F8DBAEACA1}"/>
              </a:ext>
            </a:extLst>
          </p:cNvPr>
          <p:cNvSpPr/>
          <p:nvPr/>
        </p:nvSpPr>
        <p:spPr>
          <a:xfrm rot="10800000">
            <a:off x="6813755" y="516504"/>
            <a:ext cx="530942" cy="22414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8" name="TextBox 17">
            <a:extLst>
              <a:ext uri="{FF2B5EF4-FFF2-40B4-BE49-F238E27FC236}">
                <a16:creationId xmlns:a16="http://schemas.microsoft.com/office/drawing/2014/main" xmlns="" id="{5284F348-8CFE-4248-AE4E-6CB134F7B63C}"/>
              </a:ext>
            </a:extLst>
          </p:cNvPr>
          <p:cNvSpPr txBox="1"/>
          <p:nvPr/>
        </p:nvSpPr>
        <p:spPr>
          <a:xfrm>
            <a:off x="7344697" y="1485044"/>
            <a:ext cx="1372940" cy="369332"/>
          </a:xfrm>
          <a:prstGeom prst="rect">
            <a:avLst/>
          </a:prstGeom>
          <a:noFill/>
        </p:spPr>
        <p:txBody>
          <a:bodyPr wrap="none" rtlCol="0">
            <a:spAutoFit/>
          </a:bodyPr>
          <a:lstStyle/>
          <a:p>
            <a:r>
              <a:rPr lang="es-CO" dirty="0"/>
              <a:t>Un solo dato</a:t>
            </a:r>
          </a:p>
        </p:txBody>
      </p:sp>
      <p:sp>
        <p:nvSpPr>
          <p:cNvPr id="19" name="Right Brace 18">
            <a:extLst>
              <a:ext uri="{FF2B5EF4-FFF2-40B4-BE49-F238E27FC236}">
                <a16:creationId xmlns:a16="http://schemas.microsoft.com/office/drawing/2014/main" xmlns="" id="{3B5DFF4D-999B-414A-A10A-B3D014F5CACC}"/>
              </a:ext>
            </a:extLst>
          </p:cNvPr>
          <p:cNvSpPr/>
          <p:nvPr/>
        </p:nvSpPr>
        <p:spPr>
          <a:xfrm rot="10800000">
            <a:off x="6813753" y="3052914"/>
            <a:ext cx="530942" cy="1833999"/>
          </a:xfrm>
          <a:prstGeom prst="rightBrace">
            <a:avLst>
              <a:gd name="adj1" fmla="val 10554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20" name="TextBox 19">
            <a:extLst>
              <a:ext uri="{FF2B5EF4-FFF2-40B4-BE49-F238E27FC236}">
                <a16:creationId xmlns:a16="http://schemas.microsoft.com/office/drawing/2014/main" xmlns="" id="{3F28229E-7C42-49AB-A752-B9763CC852AE}"/>
              </a:ext>
            </a:extLst>
          </p:cNvPr>
          <p:cNvSpPr txBox="1"/>
          <p:nvPr/>
        </p:nvSpPr>
        <p:spPr>
          <a:xfrm>
            <a:off x="7344697" y="3510116"/>
            <a:ext cx="2608278" cy="646331"/>
          </a:xfrm>
          <a:prstGeom prst="rect">
            <a:avLst/>
          </a:prstGeom>
          <a:noFill/>
        </p:spPr>
        <p:txBody>
          <a:bodyPr wrap="none" rtlCol="0">
            <a:spAutoFit/>
          </a:bodyPr>
          <a:lstStyle/>
          <a:p>
            <a:r>
              <a:rPr lang="es-CO" dirty="0"/>
              <a:t>Mes de cosecha y</a:t>
            </a:r>
          </a:p>
          <a:p>
            <a:r>
              <a:rPr lang="es-CO" dirty="0"/>
              <a:t>3 meses antes de cosecha</a:t>
            </a:r>
          </a:p>
        </p:txBody>
      </p:sp>
      <p:sp>
        <p:nvSpPr>
          <p:cNvPr id="21" name="TextBox 20">
            <a:extLst>
              <a:ext uri="{FF2B5EF4-FFF2-40B4-BE49-F238E27FC236}">
                <a16:creationId xmlns:a16="http://schemas.microsoft.com/office/drawing/2014/main" xmlns="" id="{CA11146C-B318-4D0E-8177-687A0E3B78BD}"/>
              </a:ext>
            </a:extLst>
          </p:cNvPr>
          <p:cNvSpPr txBox="1"/>
          <p:nvPr/>
        </p:nvSpPr>
        <p:spPr>
          <a:xfrm>
            <a:off x="5326120" y="1266338"/>
            <a:ext cx="1057982" cy="923330"/>
          </a:xfrm>
          <a:prstGeom prst="rect">
            <a:avLst/>
          </a:prstGeom>
          <a:noFill/>
        </p:spPr>
        <p:txBody>
          <a:bodyPr wrap="none" rtlCol="0">
            <a:spAutoFit/>
          </a:bodyPr>
          <a:lstStyle/>
          <a:p>
            <a:r>
              <a:rPr lang="es-CO" dirty="0"/>
              <a:t>Datos sin</a:t>
            </a:r>
          </a:p>
          <a:p>
            <a:r>
              <a:rPr lang="es-CO" dirty="0"/>
              <a:t>contexto </a:t>
            </a:r>
          </a:p>
          <a:p>
            <a:r>
              <a:rPr lang="es-CO" dirty="0"/>
              <a:t>temporal</a:t>
            </a:r>
          </a:p>
        </p:txBody>
      </p:sp>
      <p:sp>
        <p:nvSpPr>
          <p:cNvPr id="23" name="Frame 22">
            <a:extLst>
              <a:ext uri="{FF2B5EF4-FFF2-40B4-BE49-F238E27FC236}">
                <a16:creationId xmlns:a16="http://schemas.microsoft.com/office/drawing/2014/main" xmlns="" id="{83210223-8724-446B-9C90-1E908EB56078}"/>
              </a:ext>
            </a:extLst>
          </p:cNvPr>
          <p:cNvSpPr/>
          <p:nvPr/>
        </p:nvSpPr>
        <p:spPr>
          <a:xfrm>
            <a:off x="5058698" y="516505"/>
            <a:ext cx="1563328" cy="2241444"/>
          </a:xfrm>
          <a:prstGeom prst="frame">
            <a:avLst>
              <a:gd name="adj1" fmla="val 3066"/>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4" name="Frame 23">
            <a:extLst>
              <a:ext uri="{FF2B5EF4-FFF2-40B4-BE49-F238E27FC236}">
                <a16:creationId xmlns:a16="http://schemas.microsoft.com/office/drawing/2014/main" xmlns="" id="{E4997616-D58D-41E3-B639-59E890573293}"/>
              </a:ext>
            </a:extLst>
          </p:cNvPr>
          <p:cNvSpPr/>
          <p:nvPr/>
        </p:nvSpPr>
        <p:spPr>
          <a:xfrm>
            <a:off x="5031147" y="3067659"/>
            <a:ext cx="1563328" cy="1946790"/>
          </a:xfrm>
          <a:prstGeom prst="frame">
            <a:avLst>
              <a:gd name="adj1" fmla="val 3066"/>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5" name="TextBox 24">
            <a:extLst>
              <a:ext uri="{FF2B5EF4-FFF2-40B4-BE49-F238E27FC236}">
                <a16:creationId xmlns:a16="http://schemas.microsoft.com/office/drawing/2014/main" xmlns="" id="{A83AA2A6-8848-4C6D-8CC3-F006D192F9F2}"/>
              </a:ext>
            </a:extLst>
          </p:cNvPr>
          <p:cNvSpPr txBox="1"/>
          <p:nvPr/>
        </p:nvSpPr>
        <p:spPr>
          <a:xfrm>
            <a:off x="5178629" y="3450812"/>
            <a:ext cx="1114536" cy="923330"/>
          </a:xfrm>
          <a:prstGeom prst="rect">
            <a:avLst/>
          </a:prstGeom>
          <a:noFill/>
        </p:spPr>
        <p:txBody>
          <a:bodyPr wrap="none" rtlCol="0">
            <a:spAutoFit/>
          </a:bodyPr>
          <a:lstStyle/>
          <a:p>
            <a:r>
              <a:rPr lang="es-CO" dirty="0"/>
              <a:t>Datos con</a:t>
            </a:r>
          </a:p>
          <a:p>
            <a:r>
              <a:rPr lang="es-CO" dirty="0"/>
              <a:t>contexto </a:t>
            </a:r>
          </a:p>
          <a:p>
            <a:r>
              <a:rPr lang="es-CO" dirty="0"/>
              <a:t>temporal</a:t>
            </a:r>
          </a:p>
        </p:txBody>
      </p:sp>
      <p:sp>
        <p:nvSpPr>
          <p:cNvPr id="26" name="Left Brace 25">
            <a:extLst>
              <a:ext uri="{FF2B5EF4-FFF2-40B4-BE49-F238E27FC236}">
                <a16:creationId xmlns:a16="http://schemas.microsoft.com/office/drawing/2014/main" xmlns="" id="{5954FBD7-86C5-4E2B-92E1-2F36A84CCEFB}"/>
              </a:ext>
            </a:extLst>
          </p:cNvPr>
          <p:cNvSpPr/>
          <p:nvPr/>
        </p:nvSpPr>
        <p:spPr>
          <a:xfrm rot="10800000">
            <a:off x="6269913" y="5166848"/>
            <a:ext cx="485058" cy="1078377"/>
          </a:xfrm>
          <a:prstGeom prst="leftBrace">
            <a:avLst>
              <a:gd name="adj1" fmla="val 72050"/>
              <a:gd name="adj2" fmla="val 5000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27" name="TextBox 26">
            <a:extLst>
              <a:ext uri="{FF2B5EF4-FFF2-40B4-BE49-F238E27FC236}">
                <a16:creationId xmlns:a16="http://schemas.microsoft.com/office/drawing/2014/main" xmlns="" id="{D7B95093-BADB-4A00-9E93-909A1C7B5DF6}"/>
              </a:ext>
            </a:extLst>
          </p:cNvPr>
          <p:cNvSpPr txBox="1"/>
          <p:nvPr/>
        </p:nvSpPr>
        <p:spPr>
          <a:xfrm>
            <a:off x="10663084" y="2566219"/>
            <a:ext cx="1221232" cy="369332"/>
          </a:xfrm>
          <a:prstGeom prst="rect">
            <a:avLst/>
          </a:prstGeom>
          <a:noFill/>
        </p:spPr>
        <p:txBody>
          <a:bodyPr wrap="none" rtlCol="0">
            <a:spAutoFit/>
          </a:bodyPr>
          <a:lstStyle/>
          <a:p>
            <a:r>
              <a:rPr lang="es-CO" b="1" dirty="0"/>
              <a:t>ENTRADAS</a:t>
            </a:r>
          </a:p>
        </p:txBody>
      </p:sp>
      <p:sp>
        <p:nvSpPr>
          <p:cNvPr id="28" name="Left Brace 27">
            <a:extLst>
              <a:ext uri="{FF2B5EF4-FFF2-40B4-BE49-F238E27FC236}">
                <a16:creationId xmlns:a16="http://schemas.microsoft.com/office/drawing/2014/main" xmlns="" id="{D51058B6-6E94-4DA3-B261-E3452BF33B9B}"/>
              </a:ext>
            </a:extLst>
          </p:cNvPr>
          <p:cNvSpPr/>
          <p:nvPr/>
        </p:nvSpPr>
        <p:spPr>
          <a:xfrm rot="10800000">
            <a:off x="9827342" y="668904"/>
            <a:ext cx="485058" cy="4497945"/>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29" name="TextBox 28">
            <a:extLst>
              <a:ext uri="{FF2B5EF4-FFF2-40B4-BE49-F238E27FC236}">
                <a16:creationId xmlns:a16="http://schemas.microsoft.com/office/drawing/2014/main" xmlns="" id="{D189AE5A-33F8-4A83-BD0B-290610AAF111}"/>
              </a:ext>
            </a:extLst>
          </p:cNvPr>
          <p:cNvSpPr txBox="1"/>
          <p:nvPr/>
        </p:nvSpPr>
        <p:spPr>
          <a:xfrm>
            <a:off x="7015344" y="5561970"/>
            <a:ext cx="977960" cy="369332"/>
          </a:xfrm>
          <a:prstGeom prst="rect">
            <a:avLst/>
          </a:prstGeom>
          <a:noFill/>
        </p:spPr>
        <p:txBody>
          <a:bodyPr wrap="none" rtlCol="0">
            <a:spAutoFit/>
          </a:bodyPr>
          <a:lstStyle/>
          <a:p>
            <a:r>
              <a:rPr lang="es-CO" b="1" dirty="0"/>
              <a:t>SALIDAS</a:t>
            </a:r>
          </a:p>
        </p:txBody>
      </p:sp>
    </p:spTree>
    <p:extLst>
      <p:ext uri="{BB962C8B-B14F-4D97-AF65-F5344CB8AC3E}">
        <p14:creationId xmlns:p14="http://schemas.microsoft.com/office/powerpoint/2010/main" val="2955462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00E3D4-D9D6-4643-B641-3BC8A402BD56}"/>
              </a:ext>
            </a:extLst>
          </p:cNvPr>
          <p:cNvSpPr>
            <a:spLocks noGrp="1"/>
          </p:cNvSpPr>
          <p:nvPr>
            <p:ph type="title"/>
          </p:nvPr>
        </p:nvSpPr>
        <p:spPr/>
        <p:txBody>
          <a:bodyPr/>
          <a:lstStyle/>
          <a:p>
            <a:r>
              <a:rPr lang="es-CO" dirty="0" err="1"/>
              <a:t>Preceptrón</a:t>
            </a:r>
            <a:r>
              <a:rPr lang="es-CO" dirty="0"/>
              <a:t> Multicapa </a:t>
            </a:r>
          </a:p>
        </p:txBody>
      </p:sp>
      <p:sp>
        <p:nvSpPr>
          <p:cNvPr id="4" name="Oval 3">
            <a:extLst>
              <a:ext uri="{FF2B5EF4-FFF2-40B4-BE49-F238E27FC236}">
                <a16:creationId xmlns:a16="http://schemas.microsoft.com/office/drawing/2014/main" xmlns="" id="{6B4DE22D-1C02-4EE3-B349-6BCEC3D70A70}"/>
              </a:ext>
            </a:extLst>
          </p:cNvPr>
          <p:cNvSpPr/>
          <p:nvPr/>
        </p:nvSpPr>
        <p:spPr>
          <a:xfrm>
            <a:off x="5413359" y="1123424"/>
            <a:ext cx="987440" cy="98342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solidFill>
                  <a:schemeClr val="tx1"/>
                </a:solidFill>
              </a:rPr>
              <a:t>Math</a:t>
            </a:r>
            <a:endParaRPr lang="es-CO" sz="1200" dirty="0">
              <a:solidFill>
                <a:schemeClr val="tx1"/>
              </a:solidFill>
            </a:endParaRPr>
          </a:p>
        </p:txBody>
      </p:sp>
      <p:sp>
        <p:nvSpPr>
          <p:cNvPr id="14" name="Oval 13">
            <a:extLst>
              <a:ext uri="{FF2B5EF4-FFF2-40B4-BE49-F238E27FC236}">
                <a16:creationId xmlns:a16="http://schemas.microsoft.com/office/drawing/2014/main" xmlns="" id="{0F40168F-2AF6-4269-A623-3AB16AD02977}"/>
              </a:ext>
            </a:extLst>
          </p:cNvPr>
          <p:cNvSpPr/>
          <p:nvPr/>
        </p:nvSpPr>
        <p:spPr>
          <a:xfrm>
            <a:off x="5399308" y="2251523"/>
            <a:ext cx="987440" cy="98342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solidFill>
                  <a:schemeClr val="tx1"/>
                </a:solidFill>
              </a:rPr>
              <a:t>Math</a:t>
            </a:r>
            <a:endParaRPr lang="es-CO" sz="1200" dirty="0">
              <a:solidFill>
                <a:schemeClr val="tx1"/>
              </a:solidFill>
            </a:endParaRPr>
          </a:p>
        </p:txBody>
      </p:sp>
      <p:sp>
        <p:nvSpPr>
          <p:cNvPr id="15" name="Oval 14">
            <a:extLst>
              <a:ext uri="{FF2B5EF4-FFF2-40B4-BE49-F238E27FC236}">
                <a16:creationId xmlns:a16="http://schemas.microsoft.com/office/drawing/2014/main" xmlns="" id="{D3F1A7CD-CD60-443E-9FE2-7B98C628AD4E}"/>
              </a:ext>
            </a:extLst>
          </p:cNvPr>
          <p:cNvSpPr/>
          <p:nvPr/>
        </p:nvSpPr>
        <p:spPr>
          <a:xfrm>
            <a:off x="5413359" y="3315127"/>
            <a:ext cx="987440" cy="98342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solidFill>
                  <a:schemeClr val="tx1"/>
                </a:solidFill>
              </a:rPr>
              <a:t>Math</a:t>
            </a:r>
            <a:endParaRPr lang="es-CO" sz="1200" dirty="0">
              <a:solidFill>
                <a:schemeClr val="tx1"/>
              </a:solidFill>
            </a:endParaRPr>
          </a:p>
        </p:txBody>
      </p:sp>
      <p:sp>
        <p:nvSpPr>
          <p:cNvPr id="16" name="Oval 15">
            <a:extLst>
              <a:ext uri="{FF2B5EF4-FFF2-40B4-BE49-F238E27FC236}">
                <a16:creationId xmlns:a16="http://schemas.microsoft.com/office/drawing/2014/main" xmlns="" id="{2285DEE1-8BEE-46CE-BACE-0F90D875DE63}"/>
              </a:ext>
            </a:extLst>
          </p:cNvPr>
          <p:cNvSpPr/>
          <p:nvPr/>
        </p:nvSpPr>
        <p:spPr>
          <a:xfrm>
            <a:off x="5413359" y="4392222"/>
            <a:ext cx="987440" cy="98342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err="1">
                <a:solidFill>
                  <a:schemeClr val="tx1"/>
                </a:solidFill>
              </a:rPr>
              <a:t>Math</a:t>
            </a:r>
            <a:endParaRPr lang="es-CO" sz="1000" dirty="0">
              <a:solidFill>
                <a:schemeClr val="tx1"/>
              </a:solidFill>
            </a:endParaRPr>
          </a:p>
          <a:p>
            <a:pPr algn="ctr"/>
            <a:endParaRPr lang="es-CO" sz="1000" dirty="0">
              <a:solidFill>
                <a:schemeClr val="tx1"/>
              </a:solidFill>
            </a:endParaRPr>
          </a:p>
        </p:txBody>
      </p:sp>
      <p:sp>
        <p:nvSpPr>
          <p:cNvPr id="17" name="Oval 16">
            <a:extLst>
              <a:ext uri="{FF2B5EF4-FFF2-40B4-BE49-F238E27FC236}">
                <a16:creationId xmlns:a16="http://schemas.microsoft.com/office/drawing/2014/main" xmlns="" id="{2A2E379C-2354-4B1A-AC81-847E307E9167}"/>
              </a:ext>
            </a:extLst>
          </p:cNvPr>
          <p:cNvSpPr/>
          <p:nvPr/>
        </p:nvSpPr>
        <p:spPr>
          <a:xfrm>
            <a:off x="5413359" y="5469317"/>
            <a:ext cx="987440" cy="98342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solidFill>
                  <a:schemeClr val="tx1"/>
                </a:solidFill>
              </a:rPr>
              <a:t>Math</a:t>
            </a:r>
            <a:endParaRPr lang="es-CO" sz="1200" dirty="0">
              <a:solidFill>
                <a:schemeClr val="tx1"/>
              </a:solidFill>
            </a:endParaRPr>
          </a:p>
        </p:txBody>
      </p:sp>
      <p:sp>
        <p:nvSpPr>
          <p:cNvPr id="18" name="Oval 17">
            <a:extLst>
              <a:ext uri="{FF2B5EF4-FFF2-40B4-BE49-F238E27FC236}">
                <a16:creationId xmlns:a16="http://schemas.microsoft.com/office/drawing/2014/main" xmlns="" id="{3A4DC4A7-CB7F-4DBB-B6FD-C7029D6A00F1}"/>
              </a:ext>
            </a:extLst>
          </p:cNvPr>
          <p:cNvSpPr/>
          <p:nvPr/>
        </p:nvSpPr>
        <p:spPr>
          <a:xfrm>
            <a:off x="2380108" y="1759811"/>
            <a:ext cx="987440" cy="983424"/>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Clima</a:t>
            </a:r>
          </a:p>
        </p:txBody>
      </p:sp>
      <p:sp>
        <p:nvSpPr>
          <p:cNvPr id="19" name="Oval 18">
            <a:extLst>
              <a:ext uri="{FF2B5EF4-FFF2-40B4-BE49-F238E27FC236}">
                <a16:creationId xmlns:a16="http://schemas.microsoft.com/office/drawing/2014/main" xmlns="" id="{A5D03A1B-0C19-4AF9-ACAA-0B9E3E46F589}"/>
              </a:ext>
            </a:extLst>
          </p:cNvPr>
          <p:cNvSpPr/>
          <p:nvPr/>
        </p:nvSpPr>
        <p:spPr>
          <a:xfrm>
            <a:off x="2429269" y="2871998"/>
            <a:ext cx="987440" cy="983424"/>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Suelos</a:t>
            </a:r>
          </a:p>
        </p:txBody>
      </p:sp>
      <p:sp>
        <p:nvSpPr>
          <p:cNvPr id="20" name="Oval 19">
            <a:extLst>
              <a:ext uri="{FF2B5EF4-FFF2-40B4-BE49-F238E27FC236}">
                <a16:creationId xmlns:a16="http://schemas.microsoft.com/office/drawing/2014/main" xmlns="" id="{861E28E5-7856-44A7-9B5D-612BE594D92D}"/>
              </a:ext>
            </a:extLst>
          </p:cNvPr>
          <p:cNvSpPr/>
          <p:nvPr/>
        </p:nvSpPr>
        <p:spPr>
          <a:xfrm>
            <a:off x="2463682" y="3984185"/>
            <a:ext cx="987440" cy="983424"/>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Manejo</a:t>
            </a:r>
          </a:p>
        </p:txBody>
      </p:sp>
      <p:cxnSp>
        <p:nvCxnSpPr>
          <p:cNvPr id="22" name="Straight Arrow Connector 21">
            <a:extLst>
              <a:ext uri="{FF2B5EF4-FFF2-40B4-BE49-F238E27FC236}">
                <a16:creationId xmlns:a16="http://schemas.microsoft.com/office/drawing/2014/main" xmlns="" id="{9E4E3EE2-A63A-4B78-B594-D9BB4748ACFF}"/>
              </a:ext>
            </a:extLst>
          </p:cNvPr>
          <p:cNvCxnSpPr>
            <a:stCxn id="18" idx="6"/>
            <a:endCxn id="4" idx="2"/>
          </p:cNvCxnSpPr>
          <p:nvPr/>
        </p:nvCxnSpPr>
        <p:spPr>
          <a:xfrm flipV="1">
            <a:off x="3367548" y="1615136"/>
            <a:ext cx="2045811" cy="636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xmlns="" id="{7B7A84CB-113D-4C44-A530-13922B0998C5}"/>
              </a:ext>
            </a:extLst>
          </p:cNvPr>
          <p:cNvCxnSpPr>
            <a:stCxn id="20" idx="6"/>
            <a:endCxn id="4" idx="2"/>
          </p:cNvCxnSpPr>
          <p:nvPr/>
        </p:nvCxnSpPr>
        <p:spPr>
          <a:xfrm flipV="1">
            <a:off x="3451122" y="1615136"/>
            <a:ext cx="1962237" cy="2860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xmlns="" id="{A6C6A839-103C-4DBF-B7B9-AEDFD798D06B}"/>
              </a:ext>
            </a:extLst>
          </p:cNvPr>
          <p:cNvCxnSpPr>
            <a:stCxn id="19" idx="6"/>
          </p:cNvCxnSpPr>
          <p:nvPr/>
        </p:nvCxnSpPr>
        <p:spPr>
          <a:xfrm flipV="1">
            <a:off x="3416709" y="1615136"/>
            <a:ext cx="1982599" cy="1748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xmlns="" id="{031C7797-177D-45AC-B5A7-E716361C511F}"/>
              </a:ext>
            </a:extLst>
          </p:cNvPr>
          <p:cNvCxnSpPr>
            <a:stCxn id="19" idx="6"/>
            <a:endCxn id="14" idx="2"/>
          </p:cNvCxnSpPr>
          <p:nvPr/>
        </p:nvCxnSpPr>
        <p:spPr>
          <a:xfrm flipV="1">
            <a:off x="3416709" y="2743235"/>
            <a:ext cx="1982599" cy="620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xmlns="" id="{8A417A2A-8DEB-4259-8EC5-790558E22AE1}"/>
              </a:ext>
            </a:extLst>
          </p:cNvPr>
          <p:cNvCxnSpPr>
            <a:stCxn id="20" idx="6"/>
            <a:endCxn id="14" idx="2"/>
          </p:cNvCxnSpPr>
          <p:nvPr/>
        </p:nvCxnSpPr>
        <p:spPr>
          <a:xfrm flipV="1">
            <a:off x="3451122" y="2743235"/>
            <a:ext cx="1948186" cy="17326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xmlns="" id="{0C83211F-372A-4688-A356-53489CBF56F4}"/>
              </a:ext>
            </a:extLst>
          </p:cNvPr>
          <p:cNvCxnSpPr>
            <a:stCxn id="18" idx="6"/>
            <a:endCxn id="14" idx="2"/>
          </p:cNvCxnSpPr>
          <p:nvPr/>
        </p:nvCxnSpPr>
        <p:spPr>
          <a:xfrm>
            <a:off x="3367548" y="2251523"/>
            <a:ext cx="2031760" cy="491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xmlns="" id="{9EBD749D-28B7-49C4-BEA8-B02D9DBB508D}"/>
              </a:ext>
            </a:extLst>
          </p:cNvPr>
          <p:cNvCxnSpPr>
            <a:stCxn id="18" idx="6"/>
            <a:endCxn id="15" idx="2"/>
          </p:cNvCxnSpPr>
          <p:nvPr/>
        </p:nvCxnSpPr>
        <p:spPr>
          <a:xfrm>
            <a:off x="3367548" y="2251523"/>
            <a:ext cx="2045811" cy="1555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4AEA983B-2830-47D3-937A-FB529C40CF1D}"/>
              </a:ext>
            </a:extLst>
          </p:cNvPr>
          <p:cNvCxnSpPr>
            <a:cxnSpLocks/>
            <a:stCxn id="18" idx="6"/>
            <a:endCxn id="16" idx="2"/>
          </p:cNvCxnSpPr>
          <p:nvPr/>
        </p:nvCxnSpPr>
        <p:spPr>
          <a:xfrm>
            <a:off x="3367548" y="2251523"/>
            <a:ext cx="2045811" cy="2632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xmlns="" id="{1955EF26-12E3-42B8-BF97-0612BFE0D664}"/>
              </a:ext>
            </a:extLst>
          </p:cNvPr>
          <p:cNvCxnSpPr>
            <a:stCxn id="18" idx="6"/>
            <a:endCxn id="17" idx="2"/>
          </p:cNvCxnSpPr>
          <p:nvPr/>
        </p:nvCxnSpPr>
        <p:spPr>
          <a:xfrm>
            <a:off x="3367548" y="2251523"/>
            <a:ext cx="2045811" cy="3709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16AAC3F6-5C72-426A-AB29-4F84B5046BFD}"/>
              </a:ext>
            </a:extLst>
          </p:cNvPr>
          <p:cNvCxnSpPr>
            <a:stCxn id="19" idx="6"/>
          </p:cNvCxnSpPr>
          <p:nvPr/>
        </p:nvCxnSpPr>
        <p:spPr>
          <a:xfrm>
            <a:off x="3416709" y="3363710"/>
            <a:ext cx="1982599" cy="443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CB12E610-7044-41B5-8BE8-C1B1A8CC9A37}"/>
              </a:ext>
            </a:extLst>
          </p:cNvPr>
          <p:cNvCxnSpPr>
            <a:stCxn id="19" idx="6"/>
            <a:endCxn id="16" idx="2"/>
          </p:cNvCxnSpPr>
          <p:nvPr/>
        </p:nvCxnSpPr>
        <p:spPr>
          <a:xfrm>
            <a:off x="3416709" y="3363710"/>
            <a:ext cx="1996650" cy="1520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6C352C1E-A6A6-4C26-B023-EEECBA0FDD37}"/>
              </a:ext>
            </a:extLst>
          </p:cNvPr>
          <p:cNvCxnSpPr>
            <a:stCxn id="19" idx="6"/>
            <a:endCxn id="17" idx="2"/>
          </p:cNvCxnSpPr>
          <p:nvPr/>
        </p:nvCxnSpPr>
        <p:spPr>
          <a:xfrm>
            <a:off x="3416709" y="3363710"/>
            <a:ext cx="1996650" cy="2597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62D92766-7C98-49D5-9DCE-8E473E1A5ED3}"/>
              </a:ext>
            </a:extLst>
          </p:cNvPr>
          <p:cNvCxnSpPr>
            <a:cxnSpLocks/>
            <a:stCxn id="20" idx="6"/>
            <a:endCxn id="15" idx="2"/>
          </p:cNvCxnSpPr>
          <p:nvPr/>
        </p:nvCxnSpPr>
        <p:spPr>
          <a:xfrm flipV="1">
            <a:off x="3451122" y="3806839"/>
            <a:ext cx="1962237" cy="6690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xmlns="" id="{9EE65DF4-A911-4A37-BF39-2902B5571C7A}"/>
              </a:ext>
            </a:extLst>
          </p:cNvPr>
          <p:cNvCxnSpPr>
            <a:stCxn id="20" idx="6"/>
            <a:endCxn id="16" idx="2"/>
          </p:cNvCxnSpPr>
          <p:nvPr/>
        </p:nvCxnSpPr>
        <p:spPr>
          <a:xfrm>
            <a:off x="3451122" y="4475897"/>
            <a:ext cx="1962237" cy="408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xmlns="" id="{14795607-831E-4090-AE2A-3AD159AA2A67}"/>
              </a:ext>
            </a:extLst>
          </p:cNvPr>
          <p:cNvCxnSpPr>
            <a:stCxn id="20" idx="6"/>
            <a:endCxn id="17" idx="2"/>
          </p:cNvCxnSpPr>
          <p:nvPr/>
        </p:nvCxnSpPr>
        <p:spPr>
          <a:xfrm>
            <a:off x="3451122" y="4475897"/>
            <a:ext cx="1962237" cy="1485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Oval 55">
            <a:extLst>
              <a:ext uri="{FF2B5EF4-FFF2-40B4-BE49-F238E27FC236}">
                <a16:creationId xmlns:a16="http://schemas.microsoft.com/office/drawing/2014/main" xmlns="" id="{B69EA465-B64A-463A-9C3D-9643C077D1C4}"/>
              </a:ext>
            </a:extLst>
          </p:cNvPr>
          <p:cNvSpPr/>
          <p:nvPr/>
        </p:nvSpPr>
        <p:spPr>
          <a:xfrm>
            <a:off x="7841214" y="2902207"/>
            <a:ext cx="987440" cy="983424"/>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solidFill>
                  <a:schemeClr val="tx1"/>
                </a:solidFill>
              </a:rPr>
              <a:t>Rendi</a:t>
            </a:r>
            <a:endParaRPr lang="es-CO" sz="1200" dirty="0">
              <a:solidFill>
                <a:schemeClr val="tx1"/>
              </a:solidFill>
            </a:endParaRPr>
          </a:p>
        </p:txBody>
      </p:sp>
      <p:cxnSp>
        <p:nvCxnSpPr>
          <p:cNvPr id="58" name="Straight Arrow Connector 57">
            <a:extLst>
              <a:ext uri="{FF2B5EF4-FFF2-40B4-BE49-F238E27FC236}">
                <a16:creationId xmlns:a16="http://schemas.microsoft.com/office/drawing/2014/main" xmlns="" id="{0DB142DA-E1BE-45A3-8FB7-53D0A07673C8}"/>
              </a:ext>
            </a:extLst>
          </p:cNvPr>
          <p:cNvCxnSpPr>
            <a:stCxn id="4" idx="6"/>
            <a:endCxn id="56" idx="2"/>
          </p:cNvCxnSpPr>
          <p:nvPr/>
        </p:nvCxnSpPr>
        <p:spPr>
          <a:xfrm>
            <a:off x="6400799" y="1615136"/>
            <a:ext cx="1440415" cy="17787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xmlns="" id="{E63D36CC-9FBC-4152-A38A-899C021646FD}"/>
              </a:ext>
            </a:extLst>
          </p:cNvPr>
          <p:cNvCxnSpPr>
            <a:stCxn id="14" idx="6"/>
            <a:endCxn id="56" idx="2"/>
          </p:cNvCxnSpPr>
          <p:nvPr/>
        </p:nvCxnSpPr>
        <p:spPr>
          <a:xfrm>
            <a:off x="6386748" y="2743235"/>
            <a:ext cx="1454466" cy="6506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xmlns="" id="{A6B63C9A-670B-4E8E-B36B-FE0C7ED75441}"/>
              </a:ext>
            </a:extLst>
          </p:cNvPr>
          <p:cNvCxnSpPr>
            <a:stCxn id="15" idx="6"/>
            <a:endCxn id="56" idx="2"/>
          </p:cNvCxnSpPr>
          <p:nvPr/>
        </p:nvCxnSpPr>
        <p:spPr>
          <a:xfrm flipV="1">
            <a:off x="6400799" y="3393919"/>
            <a:ext cx="1440415" cy="412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xmlns="" id="{D487C542-4005-42F5-B433-98198FCC66A1}"/>
              </a:ext>
            </a:extLst>
          </p:cNvPr>
          <p:cNvCxnSpPr>
            <a:stCxn id="16" idx="6"/>
            <a:endCxn id="56" idx="2"/>
          </p:cNvCxnSpPr>
          <p:nvPr/>
        </p:nvCxnSpPr>
        <p:spPr>
          <a:xfrm flipV="1">
            <a:off x="6400799" y="3393919"/>
            <a:ext cx="1440415" cy="1490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xmlns="" id="{26032A97-FD77-4CCE-862E-2FB864F2345A}"/>
              </a:ext>
            </a:extLst>
          </p:cNvPr>
          <p:cNvCxnSpPr>
            <a:stCxn id="17" idx="6"/>
            <a:endCxn id="56" idx="2"/>
          </p:cNvCxnSpPr>
          <p:nvPr/>
        </p:nvCxnSpPr>
        <p:spPr>
          <a:xfrm flipV="1">
            <a:off x="6400799" y="3393919"/>
            <a:ext cx="1440415" cy="2567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3893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892FCF-6141-4AA1-87C0-53D31EDDE7C8}"/>
              </a:ext>
            </a:extLst>
          </p:cNvPr>
          <p:cNvSpPr>
            <a:spLocks noGrp="1"/>
          </p:cNvSpPr>
          <p:nvPr>
            <p:ph type="title"/>
          </p:nvPr>
        </p:nvSpPr>
        <p:spPr/>
        <p:txBody>
          <a:bodyPr/>
          <a:lstStyle/>
          <a:p>
            <a:r>
              <a:rPr lang="es-CO" b="1" dirty="0">
                <a:solidFill>
                  <a:srgbClr val="BB3A26"/>
                </a:solidFill>
              </a:rPr>
              <a:t>Número de capas ocultas</a:t>
            </a:r>
            <a:r>
              <a:rPr lang="es-CO" dirty="0"/>
              <a:t/>
            </a:r>
            <a:br>
              <a:rPr lang="es-CO" dirty="0"/>
            </a:br>
            <a:endParaRPr lang="es-CO" dirty="0"/>
          </a:p>
        </p:txBody>
      </p:sp>
      <p:sp>
        <p:nvSpPr>
          <p:cNvPr id="3" name="Slide Number Placeholder 2">
            <a:extLst>
              <a:ext uri="{FF2B5EF4-FFF2-40B4-BE49-F238E27FC236}">
                <a16:creationId xmlns:a16="http://schemas.microsoft.com/office/drawing/2014/main" xmlns="" id="{B940AFCB-F1F2-4910-A99B-A216675D77C9}"/>
              </a:ext>
            </a:extLst>
          </p:cNvPr>
          <p:cNvSpPr>
            <a:spLocks noGrp="1"/>
          </p:cNvSpPr>
          <p:nvPr>
            <p:ph type="sldNum" sz="quarter" idx="10"/>
          </p:nvPr>
        </p:nvSpPr>
        <p:spPr/>
        <p:txBody>
          <a:bodyPr/>
          <a:lstStyle/>
          <a:p>
            <a:pPr>
              <a:defRPr/>
            </a:pPr>
            <a:fld id="{E9AA859E-2062-46AD-972D-5CB25457FFAE}" type="slidenum">
              <a:rPr lang="fr-FR" smtClean="0"/>
              <a:pPr>
                <a:defRPr/>
              </a:pPr>
              <a:t>19</a:t>
            </a:fld>
            <a:endParaRPr lang="fr-FR"/>
          </a:p>
        </p:txBody>
      </p:sp>
      <p:pic>
        <p:nvPicPr>
          <p:cNvPr id="4" name="Picture 3">
            <a:extLst>
              <a:ext uri="{FF2B5EF4-FFF2-40B4-BE49-F238E27FC236}">
                <a16:creationId xmlns:a16="http://schemas.microsoft.com/office/drawing/2014/main" xmlns="" id="{01843DF7-711C-4A85-BAE9-6198B002CA46}"/>
              </a:ext>
            </a:extLst>
          </p:cNvPr>
          <p:cNvPicPr>
            <a:picLocks noChangeAspect="1"/>
          </p:cNvPicPr>
          <p:nvPr/>
        </p:nvPicPr>
        <p:blipFill>
          <a:blip r:embed="rId2"/>
          <a:stretch>
            <a:fillRect/>
          </a:stretch>
        </p:blipFill>
        <p:spPr>
          <a:xfrm>
            <a:off x="3081337" y="1566862"/>
            <a:ext cx="6029325" cy="3724275"/>
          </a:xfrm>
          <a:prstGeom prst="rect">
            <a:avLst/>
          </a:prstGeom>
        </p:spPr>
      </p:pic>
    </p:spTree>
    <p:extLst>
      <p:ext uri="{BB962C8B-B14F-4D97-AF65-F5344CB8AC3E}">
        <p14:creationId xmlns:p14="http://schemas.microsoft.com/office/powerpoint/2010/main" val="3155849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nasa-apollo8-dec24-earthrise.jpg"/>
          <p:cNvPicPr>
            <a:picLocks noChangeAspect="1"/>
          </p:cNvPicPr>
          <p:nvPr/>
        </p:nvPicPr>
        <p:blipFill rotWithShape="1">
          <a:blip r:embed="rId3">
            <a:extLst>
              <a:ext uri="{28A0092B-C50C-407E-A947-70E740481C1C}">
                <a14:useLocalDpi xmlns:a14="http://schemas.microsoft.com/office/drawing/2010/main" val="0"/>
              </a:ext>
            </a:extLst>
          </a:blip>
          <a:srcRect t="39362" r="160" b="10778"/>
          <a:stretch/>
        </p:blipFill>
        <p:spPr bwMode="auto">
          <a:xfrm>
            <a:off x="-939296" y="-2698"/>
            <a:ext cx="13269224" cy="68580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10059993" y="6011274"/>
            <a:ext cx="2046779" cy="276999"/>
          </a:xfrm>
          <a:prstGeom prst="rect">
            <a:avLst/>
          </a:prstGeom>
          <a:noFill/>
        </p:spPr>
        <p:txBody>
          <a:bodyPr wrap="none" rtlCol="0">
            <a:spAutoFit/>
          </a:bodyPr>
          <a:lstStyle/>
          <a:p>
            <a:r>
              <a:rPr lang="en-GB" sz="1200">
                <a:solidFill>
                  <a:schemeClr val="bg1">
                    <a:lumMod val="85000"/>
                  </a:schemeClr>
                </a:solidFill>
              </a:rPr>
              <a:t>Photograph Courtesy of NASA</a:t>
            </a:r>
          </a:p>
        </p:txBody>
      </p:sp>
      <p:sp>
        <p:nvSpPr>
          <p:cNvPr id="4" name="Rectangle 3"/>
          <p:cNvSpPr/>
          <p:nvPr/>
        </p:nvSpPr>
        <p:spPr>
          <a:xfrm>
            <a:off x="8461723" y="3470370"/>
            <a:ext cx="3703320" cy="461665"/>
          </a:xfrm>
          <a:prstGeom prst="rect">
            <a:avLst/>
          </a:prstGeom>
          <a:solidFill>
            <a:schemeClr val="bg1"/>
          </a:solidFill>
        </p:spPr>
        <p:txBody>
          <a:bodyPr wrap="square">
            <a:spAutoFit/>
          </a:bodyPr>
          <a:lstStyle/>
          <a:p>
            <a:pPr algn="ctr">
              <a:spcAft>
                <a:spcPts val="600"/>
              </a:spcAft>
            </a:pPr>
            <a:r>
              <a:rPr lang="en-GB" sz="2400" dirty="0">
                <a:solidFill>
                  <a:srgbClr val="000000"/>
                </a:solidFill>
                <a:ea typeface="Calibri" panose="020F0502020204030204" pitchFamily="34" charset="0"/>
                <a:cs typeface="Times New Roman" panose="02020603050405020304" pitchFamily="18" charset="0"/>
              </a:rPr>
              <a:t>1969 -&gt; 3500 M </a:t>
            </a:r>
          </a:p>
        </p:txBody>
      </p:sp>
      <p:sp>
        <p:nvSpPr>
          <p:cNvPr id="7" name="Rectangle 6"/>
          <p:cNvSpPr/>
          <p:nvPr/>
        </p:nvSpPr>
        <p:spPr>
          <a:xfrm>
            <a:off x="6091077" y="4252438"/>
            <a:ext cx="6096000" cy="461665"/>
          </a:xfrm>
          <a:prstGeom prst="rect">
            <a:avLst/>
          </a:prstGeom>
          <a:solidFill>
            <a:schemeClr val="bg1"/>
          </a:solidFill>
        </p:spPr>
        <p:txBody>
          <a:bodyPr>
            <a:spAutoFit/>
          </a:bodyPr>
          <a:lstStyle/>
          <a:p>
            <a:pPr algn="ctr">
              <a:spcAft>
                <a:spcPts val="600"/>
              </a:spcAft>
            </a:pPr>
            <a:r>
              <a:rPr lang="en-GB" sz="2400" dirty="0">
                <a:solidFill>
                  <a:srgbClr val="000000"/>
                </a:solidFill>
                <a:ea typeface="Calibri" panose="020F0502020204030204" pitchFamily="34" charset="0"/>
                <a:cs typeface="Times New Roman" panose="02020603050405020304" pitchFamily="18" charset="0"/>
              </a:rPr>
              <a:t>2017-&gt; 7500 M </a:t>
            </a:r>
          </a:p>
        </p:txBody>
      </p:sp>
      <p:sp>
        <p:nvSpPr>
          <p:cNvPr id="9" name="Rectangle 8"/>
          <p:cNvSpPr/>
          <p:nvPr/>
        </p:nvSpPr>
        <p:spPr>
          <a:xfrm>
            <a:off x="672028" y="6064713"/>
            <a:ext cx="11519971" cy="461665"/>
          </a:xfrm>
          <a:prstGeom prst="rect">
            <a:avLst/>
          </a:prstGeom>
          <a:solidFill>
            <a:srgbClr val="00B0F0"/>
          </a:solidFill>
        </p:spPr>
        <p:txBody>
          <a:bodyPr wrap="square">
            <a:spAutoFit/>
          </a:bodyPr>
          <a:lstStyle/>
          <a:p>
            <a:pPr algn="ctr">
              <a:spcAft>
                <a:spcPts val="600"/>
              </a:spcAft>
            </a:pPr>
            <a:r>
              <a:rPr lang="es-CO" sz="2400" b="1" dirty="0">
                <a:solidFill>
                  <a:schemeClr val="bg1"/>
                </a:solidFill>
                <a:ea typeface="Calibri" panose="020F0502020204030204" pitchFamily="34" charset="0"/>
                <a:cs typeface="Times New Roman" panose="02020603050405020304" pitchFamily="18" charset="0"/>
              </a:rPr>
              <a:t>2050 -&gt; 9000 Millones de bocas a garantizar comida y agua potable   </a:t>
            </a:r>
          </a:p>
        </p:txBody>
      </p:sp>
    </p:spTree>
    <p:extLst>
      <p:ext uri="{BB962C8B-B14F-4D97-AF65-F5344CB8AC3E}">
        <p14:creationId xmlns:p14="http://schemas.microsoft.com/office/powerpoint/2010/main" val="12274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276E5E9E-0368-45B3-81AC-37BA1242EEA6}"/>
              </a:ext>
            </a:extLst>
          </p:cNvPr>
          <p:cNvSpPr>
            <a:spLocks noGrp="1"/>
          </p:cNvSpPr>
          <p:nvPr>
            <p:ph type="sldNum" sz="quarter" idx="10"/>
          </p:nvPr>
        </p:nvSpPr>
        <p:spPr/>
        <p:txBody>
          <a:bodyPr/>
          <a:lstStyle/>
          <a:p>
            <a:pPr>
              <a:defRPr/>
            </a:pPr>
            <a:fld id="{E9AA859E-2062-46AD-972D-5CB25457FFAE}" type="slidenum">
              <a:rPr lang="fr-FR" smtClean="0"/>
              <a:pPr>
                <a:defRPr/>
              </a:pPr>
              <a:t>20</a:t>
            </a:fld>
            <a:endParaRPr lang="fr-FR"/>
          </a:p>
        </p:txBody>
      </p:sp>
      <p:pic>
        <p:nvPicPr>
          <p:cNvPr id="4" name="Picture 3">
            <a:extLst>
              <a:ext uri="{FF2B5EF4-FFF2-40B4-BE49-F238E27FC236}">
                <a16:creationId xmlns:a16="http://schemas.microsoft.com/office/drawing/2014/main" xmlns="" id="{E2462DA0-FF2D-4FB5-90C2-460C0DA28497}"/>
              </a:ext>
            </a:extLst>
          </p:cNvPr>
          <p:cNvPicPr>
            <a:picLocks noChangeAspect="1"/>
          </p:cNvPicPr>
          <p:nvPr/>
        </p:nvPicPr>
        <p:blipFill>
          <a:blip r:embed="rId2"/>
          <a:stretch>
            <a:fillRect/>
          </a:stretch>
        </p:blipFill>
        <p:spPr>
          <a:xfrm>
            <a:off x="3018197" y="1489589"/>
            <a:ext cx="5594861" cy="4070554"/>
          </a:xfrm>
          <a:prstGeom prst="rect">
            <a:avLst/>
          </a:prstGeom>
        </p:spPr>
      </p:pic>
      <p:sp>
        <p:nvSpPr>
          <p:cNvPr id="6" name="Title 1">
            <a:extLst>
              <a:ext uri="{FF2B5EF4-FFF2-40B4-BE49-F238E27FC236}">
                <a16:creationId xmlns:a16="http://schemas.microsoft.com/office/drawing/2014/main" xmlns="" id="{FEA2E267-C5B2-47DC-B2D1-BAC693EC09F6}"/>
              </a:ext>
            </a:extLst>
          </p:cNvPr>
          <p:cNvSpPr>
            <a:spLocks noGrp="1"/>
          </p:cNvSpPr>
          <p:nvPr>
            <p:ph type="title"/>
          </p:nvPr>
        </p:nvSpPr>
        <p:spPr>
          <a:xfrm>
            <a:off x="771616" y="324567"/>
            <a:ext cx="10972800" cy="757749"/>
          </a:xfrm>
        </p:spPr>
        <p:txBody>
          <a:bodyPr/>
          <a:lstStyle/>
          <a:p>
            <a:r>
              <a:rPr lang="es-CO" b="1" dirty="0">
                <a:solidFill>
                  <a:srgbClr val="BB3A26"/>
                </a:solidFill>
              </a:rPr>
              <a:t>Resultados</a:t>
            </a:r>
            <a:br>
              <a:rPr lang="es-CO" b="1" dirty="0">
                <a:solidFill>
                  <a:srgbClr val="BB3A26"/>
                </a:solidFill>
              </a:rPr>
            </a:br>
            <a:r>
              <a:rPr lang="es-CO" dirty="0"/>
              <a:t/>
            </a:r>
            <a:br>
              <a:rPr lang="es-CO" dirty="0"/>
            </a:br>
            <a:endParaRPr lang="es-CO" dirty="0"/>
          </a:p>
        </p:txBody>
      </p:sp>
      <p:sp>
        <p:nvSpPr>
          <p:cNvPr id="5" name="TextBox 4">
            <a:extLst>
              <a:ext uri="{FF2B5EF4-FFF2-40B4-BE49-F238E27FC236}">
                <a16:creationId xmlns:a16="http://schemas.microsoft.com/office/drawing/2014/main" xmlns="" id="{1BB8B28D-658F-46EE-A359-8196488A9DE2}"/>
              </a:ext>
            </a:extLst>
          </p:cNvPr>
          <p:cNvSpPr txBox="1"/>
          <p:nvPr/>
        </p:nvSpPr>
        <p:spPr>
          <a:xfrm>
            <a:off x="8737600" y="1077957"/>
            <a:ext cx="2694495" cy="646331"/>
          </a:xfrm>
          <a:prstGeom prst="rect">
            <a:avLst/>
          </a:prstGeom>
          <a:noFill/>
        </p:spPr>
        <p:txBody>
          <a:bodyPr wrap="square" rtlCol="0">
            <a:spAutoFit/>
          </a:bodyPr>
          <a:lstStyle/>
          <a:p>
            <a:r>
              <a:rPr lang="es-CO" b="1" dirty="0"/>
              <a:t>Usando solo los datos de validación</a:t>
            </a:r>
            <a:endParaRPr lang="es-CO" dirty="0"/>
          </a:p>
        </p:txBody>
      </p:sp>
    </p:spTree>
    <p:extLst>
      <p:ext uri="{BB962C8B-B14F-4D97-AF65-F5344CB8AC3E}">
        <p14:creationId xmlns:p14="http://schemas.microsoft.com/office/powerpoint/2010/main" val="357563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30A3641E-85FD-44B8-AD52-D698258CF505}"/>
              </a:ext>
            </a:extLst>
          </p:cNvPr>
          <p:cNvSpPr>
            <a:spLocks noGrp="1"/>
          </p:cNvSpPr>
          <p:nvPr>
            <p:ph type="sldNum" sz="quarter" idx="10"/>
          </p:nvPr>
        </p:nvSpPr>
        <p:spPr/>
        <p:txBody>
          <a:bodyPr/>
          <a:lstStyle/>
          <a:p>
            <a:pPr>
              <a:defRPr/>
            </a:pPr>
            <a:fld id="{E9AA859E-2062-46AD-972D-5CB25457FFAE}" type="slidenum">
              <a:rPr lang="fr-FR" smtClean="0"/>
              <a:pPr>
                <a:defRPr/>
              </a:pPr>
              <a:t>21</a:t>
            </a:fld>
            <a:endParaRPr lang="fr-FR"/>
          </a:p>
        </p:txBody>
      </p:sp>
      <p:pic>
        <p:nvPicPr>
          <p:cNvPr id="4" name="Picture 3">
            <a:extLst>
              <a:ext uri="{FF2B5EF4-FFF2-40B4-BE49-F238E27FC236}">
                <a16:creationId xmlns:a16="http://schemas.microsoft.com/office/drawing/2014/main" xmlns="" id="{5C92FB6A-1B5F-4C69-8839-E1A91C95DBAE}"/>
              </a:ext>
            </a:extLst>
          </p:cNvPr>
          <p:cNvPicPr>
            <a:picLocks noChangeAspect="1"/>
          </p:cNvPicPr>
          <p:nvPr/>
        </p:nvPicPr>
        <p:blipFill>
          <a:blip r:embed="rId2"/>
          <a:stretch>
            <a:fillRect/>
          </a:stretch>
        </p:blipFill>
        <p:spPr>
          <a:xfrm>
            <a:off x="124440" y="1024399"/>
            <a:ext cx="8414876" cy="4838700"/>
          </a:xfrm>
          <a:prstGeom prst="rect">
            <a:avLst/>
          </a:prstGeom>
        </p:spPr>
      </p:pic>
      <p:sp>
        <p:nvSpPr>
          <p:cNvPr id="5" name="TextBox 4">
            <a:extLst>
              <a:ext uri="{FF2B5EF4-FFF2-40B4-BE49-F238E27FC236}">
                <a16:creationId xmlns:a16="http://schemas.microsoft.com/office/drawing/2014/main" xmlns="" id="{A97D90EE-A868-400E-98ED-385F29131989}"/>
              </a:ext>
            </a:extLst>
          </p:cNvPr>
          <p:cNvSpPr txBox="1"/>
          <p:nvPr/>
        </p:nvSpPr>
        <p:spPr>
          <a:xfrm>
            <a:off x="9129252" y="1297858"/>
            <a:ext cx="2344993" cy="1754326"/>
          </a:xfrm>
          <a:prstGeom prst="rect">
            <a:avLst/>
          </a:prstGeom>
          <a:noFill/>
        </p:spPr>
        <p:txBody>
          <a:bodyPr wrap="square" rtlCol="0">
            <a:spAutoFit/>
          </a:bodyPr>
          <a:lstStyle/>
          <a:p>
            <a:pPr marL="285750" indent="-285750">
              <a:buFont typeface="Arial" panose="020B0604020202020204" pitchFamily="34" charset="0"/>
              <a:buChar char="•"/>
            </a:pPr>
            <a:r>
              <a:rPr lang="es-CO" dirty="0">
                <a:solidFill>
                  <a:srgbClr val="FF0000"/>
                </a:solidFill>
              </a:rPr>
              <a:t>69 a 93 </a:t>
            </a:r>
            <a:r>
              <a:rPr lang="es-CO" dirty="0"/>
              <a:t>no buenas predicciones</a:t>
            </a:r>
          </a:p>
          <a:p>
            <a:endParaRPr lang="es-CO" dirty="0"/>
          </a:p>
          <a:p>
            <a:pPr marL="285750" indent="-285750">
              <a:buFont typeface="Arial" panose="020B0604020202020204" pitchFamily="34" charset="0"/>
              <a:buChar char="•"/>
            </a:pPr>
            <a:r>
              <a:rPr lang="es-CO" dirty="0"/>
              <a:t>Altas rendimientos mejores </a:t>
            </a:r>
            <a:r>
              <a:rPr lang="es-CO" dirty="0">
                <a:solidFill>
                  <a:srgbClr val="FF0000"/>
                </a:solidFill>
              </a:rPr>
              <a:t>predicciones </a:t>
            </a:r>
          </a:p>
        </p:txBody>
      </p:sp>
      <p:sp>
        <p:nvSpPr>
          <p:cNvPr id="7" name="Title 1">
            <a:extLst>
              <a:ext uri="{FF2B5EF4-FFF2-40B4-BE49-F238E27FC236}">
                <a16:creationId xmlns:a16="http://schemas.microsoft.com/office/drawing/2014/main" xmlns="" id="{63B7604F-8E1A-4E8F-AC5D-2124E1FEE873}"/>
              </a:ext>
            </a:extLst>
          </p:cNvPr>
          <p:cNvSpPr>
            <a:spLocks noGrp="1"/>
          </p:cNvSpPr>
          <p:nvPr>
            <p:ph type="title"/>
          </p:nvPr>
        </p:nvSpPr>
        <p:spPr>
          <a:xfrm>
            <a:off x="609600" y="274638"/>
            <a:ext cx="10972800" cy="1143000"/>
          </a:xfrm>
        </p:spPr>
        <p:txBody>
          <a:bodyPr/>
          <a:lstStyle/>
          <a:p>
            <a:r>
              <a:rPr lang="es-CO" b="1" dirty="0">
                <a:solidFill>
                  <a:srgbClr val="BB3A26"/>
                </a:solidFill>
              </a:rPr>
              <a:t>Predicciones</a:t>
            </a:r>
            <a:r>
              <a:rPr lang="es-CO" dirty="0"/>
              <a:t/>
            </a:r>
            <a:br>
              <a:rPr lang="es-CO" dirty="0"/>
            </a:br>
            <a:endParaRPr lang="es-CO" dirty="0"/>
          </a:p>
        </p:txBody>
      </p:sp>
    </p:spTree>
    <p:extLst>
      <p:ext uri="{BB962C8B-B14F-4D97-AF65-F5344CB8AC3E}">
        <p14:creationId xmlns:p14="http://schemas.microsoft.com/office/powerpoint/2010/main" val="399458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DA8EFFD4-5B4D-44BE-9503-9C6A3AAAE666}"/>
              </a:ext>
            </a:extLst>
          </p:cNvPr>
          <p:cNvGrpSpPr/>
          <p:nvPr/>
        </p:nvGrpSpPr>
        <p:grpSpPr>
          <a:xfrm>
            <a:off x="943897" y="1364105"/>
            <a:ext cx="6386051" cy="4387766"/>
            <a:chOff x="772886" y="737185"/>
            <a:chExt cx="9473559" cy="4495800"/>
          </a:xfrm>
        </p:grpSpPr>
        <p:graphicFrame>
          <p:nvGraphicFramePr>
            <p:cNvPr id="8" name="Chart 7">
              <a:extLst>
                <a:ext uri="{FF2B5EF4-FFF2-40B4-BE49-F238E27FC236}">
                  <a16:creationId xmlns:a16="http://schemas.microsoft.com/office/drawing/2014/main" xmlns="" id="{590EE72C-60A6-479D-9A23-16447A7270A5}"/>
                </a:ext>
              </a:extLst>
            </p:cNvPr>
            <p:cNvGraphicFramePr/>
            <p:nvPr>
              <p:extLst>
                <p:ext uri="{D42A27DB-BD31-4B8C-83A1-F6EECF244321}">
                  <p14:modId xmlns:p14="http://schemas.microsoft.com/office/powerpoint/2010/main" val="4078341097"/>
                </p:ext>
              </p:extLst>
            </p:nvPr>
          </p:nvGraphicFramePr>
          <p:xfrm>
            <a:off x="2016845" y="737185"/>
            <a:ext cx="8229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xmlns="" id="{E27CEAE1-4BFF-4689-8B5E-234584B75916}"/>
                </a:ext>
              </a:extLst>
            </p:cNvPr>
            <p:cNvSpPr/>
            <p:nvPr/>
          </p:nvSpPr>
          <p:spPr>
            <a:xfrm>
              <a:off x="772886" y="4899456"/>
              <a:ext cx="7620000" cy="333529"/>
            </a:xfrm>
            <a:prstGeom prst="rect">
              <a:avLst/>
            </a:prstGeom>
          </p:spPr>
          <p:txBody>
            <a:bodyPr wrap="square">
              <a:spAutoFit/>
            </a:bodyPr>
            <a:lstStyle/>
            <a:p>
              <a:pPr algn="ctr"/>
              <a:r>
                <a:rPr lang="en-GB" sz="1200" b="1" dirty="0"/>
                <a:t>Sensitivity distribution of the model with respect to the inputs/predictors</a:t>
              </a:r>
              <a:endParaRPr lang="en-US" sz="1200" b="1" dirty="0"/>
            </a:p>
          </p:txBody>
        </p:sp>
      </p:grpSp>
      <p:sp>
        <p:nvSpPr>
          <p:cNvPr id="11" name="Text Box 7">
            <a:extLst>
              <a:ext uri="{FF2B5EF4-FFF2-40B4-BE49-F238E27FC236}">
                <a16:creationId xmlns:a16="http://schemas.microsoft.com/office/drawing/2014/main" xmlns="" id="{C40E9560-28D5-4D15-8DFA-51584F7637D8}"/>
              </a:ext>
            </a:extLst>
          </p:cNvPr>
          <p:cNvSpPr txBox="1">
            <a:spLocks noChangeArrowheads="1"/>
          </p:cNvSpPr>
          <p:nvPr/>
        </p:nvSpPr>
        <p:spPr bwMode="auto">
          <a:xfrm>
            <a:off x="457200" y="97517"/>
            <a:ext cx="115858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r>
              <a:rPr lang="es-CO" sz="2800" b="1" dirty="0">
                <a:solidFill>
                  <a:srgbClr val="BB3A26"/>
                </a:solidFill>
              </a:rPr>
              <a:t>Variables más importantes </a:t>
            </a:r>
            <a:endParaRPr lang="en-AU" sz="2800" b="1" dirty="0">
              <a:solidFill>
                <a:srgbClr val="BB3A26"/>
              </a:solidFill>
            </a:endParaRPr>
          </a:p>
        </p:txBody>
      </p:sp>
      <p:sp>
        <p:nvSpPr>
          <p:cNvPr id="3" name="TextBox 2">
            <a:extLst>
              <a:ext uri="{FF2B5EF4-FFF2-40B4-BE49-F238E27FC236}">
                <a16:creationId xmlns:a16="http://schemas.microsoft.com/office/drawing/2014/main" xmlns="" id="{09FDDDE7-D085-43D9-A584-D8FCD5DBA4BE}"/>
              </a:ext>
            </a:extLst>
          </p:cNvPr>
          <p:cNvSpPr txBox="1"/>
          <p:nvPr/>
        </p:nvSpPr>
        <p:spPr>
          <a:xfrm>
            <a:off x="7993626" y="1364105"/>
            <a:ext cx="3628103" cy="3970318"/>
          </a:xfrm>
          <a:prstGeom prst="rect">
            <a:avLst/>
          </a:prstGeom>
          <a:noFill/>
        </p:spPr>
        <p:txBody>
          <a:bodyPr wrap="square" rtlCol="0">
            <a:spAutoFit/>
          </a:bodyPr>
          <a:lstStyle/>
          <a:p>
            <a:pPr marL="342900" indent="-342900">
              <a:buFont typeface="+mj-lt"/>
              <a:buAutoNum type="arabicPeriod"/>
            </a:pPr>
            <a:r>
              <a:rPr lang="es-CO"/>
              <a:t>Profundidad efectiva</a:t>
            </a:r>
            <a:endParaRPr lang="es-CO" dirty="0"/>
          </a:p>
          <a:p>
            <a:pPr marL="342900" indent="-342900">
              <a:buFont typeface="+mj-lt"/>
              <a:buAutoNum type="arabicPeriod"/>
            </a:pPr>
            <a:r>
              <a:rPr lang="es-CO" dirty="0"/>
              <a:t>Promedio de temperatura del primer mes antes de cosecha.</a:t>
            </a:r>
          </a:p>
          <a:p>
            <a:pPr marL="342900" indent="-342900">
              <a:buFont typeface="+mj-lt"/>
              <a:buAutoNum type="arabicPeriod"/>
            </a:pPr>
            <a:r>
              <a:rPr lang="es-CO" dirty="0"/>
              <a:t>El municipio de La unión. Vereda </a:t>
            </a:r>
            <a:r>
              <a:rPr lang="es-CO" dirty="0" err="1"/>
              <a:t>Chical</a:t>
            </a:r>
            <a:r>
              <a:rPr lang="es-CO" dirty="0"/>
              <a:t> alto</a:t>
            </a:r>
          </a:p>
          <a:p>
            <a:pPr marL="342900" indent="-342900">
              <a:buFont typeface="+mj-lt"/>
              <a:buAutoNum type="arabicPeriod"/>
            </a:pPr>
            <a:r>
              <a:rPr lang="es-CO" dirty="0"/>
              <a:t> El municipio de La unión. Vereda </a:t>
            </a:r>
            <a:r>
              <a:rPr lang="es-CO" dirty="0" err="1"/>
              <a:t>Cusillo</a:t>
            </a:r>
            <a:r>
              <a:rPr lang="es-CO" dirty="0"/>
              <a:t> </a:t>
            </a:r>
          </a:p>
          <a:p>
            <a:pPr marL="342900" indent="-342900">
              <a:buFont typeface="+mj-lt"/>
              <a:buAutoNum type="arabicPeriod"/>
            </a:pPr>
            <a:r>
              <a:rPr lang="es-CO" dirty="0"/>
              <a:t>Temperatura promedio en el mes de cosecha</a:t>
            </a:r>
          </a:p>
          <a:p>
            <a:pPr marL="342900" indent="-342900">
              <a:buFont typeface="+mj-lt"/>
              <a:buAutoNum type="arabicPeriod"/>
            </a:pPr>
            <a:r>
              <a:rPr lang="es-CO" dirty="0"/>
              <a:t>Temperatura promedio en el segundo mes antes de la cosecha.</a:t>
            </a:r>
          </a:p>
          <a:p>
            <a:pPr marL="342900" indent="-342900">
              <a:buFont typeface="+mj-lt"/>
              <a:buAutoNum type="arabicPeriod"/>
            </a:pPr>
            <a:endParaRPr lang="es-CO" dirty="0"/>
          </a:p>
          <a:p>
            <a:pPr marL="342900" indent="-342900">
              <a:buFont typeface="+mj-lt"/>
              <a:buAutoNum type="arabicPeriod"/>
            </a:pPr>
            <a:endParaRPr lang="es-CO" dirty="0"/>
          </a:p>
        </p:txBody>
      </p:sp>
    </p:spTree>
    <p:extLst>
      <p:ext uri="{BB962C8B-B14F-4D97-AF65-F5344CB8AC3E}">
        <p14:creationId xmlns:p14="http://schemas.microsoft.com/office/powerpoint/2010/main" val="2270305249"/>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1" name="Rectangle 3"/>
          <p:cNvSpPr>
            <a:spLocks noChangeArrowheads="1"/>
          </p:cNvSpPr>
          <p:nvPr/>
        </p:nvSpPr>
        <p:spPr bwMode="auto">
          <a:xfrm>
            <a:off x="1981200" y="1600201"/>
            <a:ext cx="8229600" cy="4525963"/>
          </a:xfrm>
          <a:prstGeom prst="rect">
            <a:avLst/>
          </a:prstGeom>
          <a:noFill/>
          <a:ln w="9525">
            <a:noFill/>
            <a:miter lim="800000"/>
            <a:headEnd/>
            <a:tailEnd/>
          </a:ln>
          <a:effectLst/>
        </p:spPr>
        <p:txBody>
          <a:bodyPr/>
          <a:lstStyle/>
          <a:p>
            <a:pPr marL="342900" indent="-342900">
              <a:spcBef>
                <a:spcPct val="20000"/>
              </a:spcBef>
            </a:pPr>
            <a:endParaRPr lang="en-US" sz="2000"/>
          </a:p>
        </p:txBody>
      </p:sp>
      <p:sp>
        <p:nvSpPr>
          <p:cNvPr id="483333" name="Rectangle 5"/>
          <p:cNvSpPr>
            <a:spLocks noChangeArrowheads="1"/>
          </p:cNvSpPr>
          <p:nvPr/>
        </p:nvSpPr>
        <p:spPr bwMode="auto">
          <a:xfrm>
            <a:off x="1981200" y="4049714"/>
            <a:ext cx="8229600" cy="1741487"/>
          </a:xfrm>
          <a:prstGeom prst="rect">
            <a:avLst/>
          </a:prstGeom>
          <a:noFill/>
          <a:ln w="9525">
            <a:noFill/>
            <a:miter lim="800000"/>
            <a:headEnd/>
            <a:tailEnd/>
          </a:ln>
          <a:effectLst/>
        </p:spPr>
        <p:txBody>
          <a:bodyPr/>
          <a:lstStyle/>
          <a:p>
            <a:pPr marL="342900" indent="-342900">
              <a:lnSpc>
                <a:spcPct val="90000"/>
              </a:lnSpc>
              <a:spcBef>
                <a:spcPct val="20000"/>
              </a:spcBef>
            </a:pPr>
            <a:endParaRPr lang="es-CO"/>
          </a:p>
        </p:txBody>
      </p:sp>
      <p:sp>
        <p:nvSpPr>
          <p:cNvPr id="14" name="Rectangle 7"/>
          <p:cNvSpPr>
            <a:spLocks noChangeArrowheads="1"/>
          </p:cNvSpPr>
          <p:nvPr/>
        </p:nvSpPr>
        <p:spPr bwMode="auto">
          <a:xfrm>
            <a:off x="6339133" y="1467943"/>
            <a:ext cx="5759787" cy="3970318"/>
          </a:xfrm>
          <a:prstGeom prst="rect">
            <a:avLst/>
          </a:prstGeom>
          <a:noFill/>
          <a:ln w="9525">
            <a:noFill/>
            <a:miter lim="800000"/>
            <a:headEnd/>
            <a:tailEnd/>
          </a:ln>
          <a:effectLst/>
        </p:spPr>
        <p:txBody>
          <a:bodyPr wrap="square" anchor="ctr">
            <a:spAutoFit/>
          </a:bodyPr>
          <a:lstStyle/>
          <a:p>
            <a:pPr algn="ctr"/>
            <a:r>
              <a:rPr lang="es-CO" b="1" dirty="0">
                <a:latin typeface="Arial" pitchFamily="34" charset="0"/>
              </a:rPr>
              <a:t>Calidad de vida en el mundo</a:t>
            </a:r>
          </a:p>
          <a:p>
            <a:pPr algn="ctr"/>
            <a:endParaRPr lang="es-CO" b="1" dirty="0">
              <a:latin typeface="Arial" pitchFamily="34" charset="0"/>
            </a:endParaRPr>
          </a:p>
          <a:p>
            <a:pPr algn="l">
              <a:buFont typeface="Arial" pitchFamily="34" charset="0"/>
              <a:buChar char="•"/>
            </a:pPr>
            <a:r>
              <a:rPr lang="es-CO" dirty="0">
                <a:latin typeface="Arial" pitchFamily="34" charset="0"/>
              </a:rPr>
              <a:t>Estadísticas del banco mundial sobre varios países</a:t>
            </a:r>
          </a:p>
          <a:p>
            <a:pPr algn="l">
              <a:buFont typeface="Arial" pitchFamily="34" charset="0"/>
              <a:buChar char="•"/>
            </a:pPr>
            <a:endParaRPr lang="en-US" dirty="0">
              <a:latin typeface="Arial" pitchFamily="34" charset="0"/>
            </a:endParaRPr>
          </a:p>
          <a:p>
            <a:pPr algn="l"/>
            <a:endParaRPr lang="es-CO" dirty="0">
              <a:latin typeface="Arial" pitchFamily="34" charset="0"/>
            </a:endParaRPr>
          </a:p>
          <a:p>
            <a:pPr algn="l">
              <a:buFont typeface="Arial" pitchFamily="34" charset="0"/>
              <a:buChar char="•"/>
            </a:pPr>
            <a:r>
              <a:rPr lang="es-CO" dirty="0">
                <a:latin typeface="Arial" pitchFamily="34" charset="0"/>
              </a:rPr>
              <a:t>39 indicadores fueron tomados describiendo varios factores de calidad de vida tales como salud, nutrición, calidad de los servicios públicos, acceso a la educación etc.</a:t>
            </a:r>
          </a:p>
          <a:p>
            <a:pPr algn="l">
              <a:buFont typeface="Arial" pitchFamily="34" charset="0"/>
              <a:buChar char="•"/>
            </a:pPr>
            <a:endParaRPr lang="es-CO" dirty="0">
              <a:latin typeface="Arial" pitchFamily="34" charset="0"/>
            </a:endParaRPr>
          </a:p>
          <a:p>
            <a:pPr algn="l">
              <a:buFont typeface="Arial" pitchFamily="34" charset="0"/>
              <a:buChar char="•"/>
            </a:pPr>
            <a:r>
              <a:rPr lang="es-CO" dirty="0">
                <a:latin typeface="Arial" pitchFamily="34" charset="0"/>
              </a:rPr>
              <a:t>Países que tenían indicadores similares se ubicaron cerca el uno del otro en el mapa.</a:t>
            </a:r>
          </a:p>
          <a:p>
            <a:pPr algn="l">
              <a:buFont typeface="Arial" pitchFamily="34" charset="0"/>
              <a:buChar char="•"/>
            </a:pPr>
            <a:endParaRPr lang="es-CO" dirty="0">
              <a:latin typeface="Arial" pitchFamily="34" charset="0"/>
            </a:endParaRPr>
          </a:p>
          <a:p>
            <a:pPr algn="l">
              <a:buFont typeface="Arial" pitchFamily="34" charset="0"/>
              <a:buChar char="•"/>
            </a:pPr>
            <a:r>
              <a:rPr lang="es-CO" dirty="0">
                <a:latin typeface="Arial" pitchFamily="34" charset="0"/>
              </a:rPr>
              <a:t>Realizado con datos faltantes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099" y="3987069"/>
            <a:ext cx="4377132" cy="27357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15" y="643301"/>
            <a:ext cx="5492900" cy="3230673"/>
          </a:xfrm>
          <a:prstGeom prst="rect">
            <a:avLst/>
          </a:prstGeom>
        </p:spPr>
      </p:pic>
      <p:sp>
        <p:nvSpPr>
          <p:cNvPr id="12" name="Text Box 7"/>
          <p:cNvSpPr txBox="1">
            <a:spLocks noChangeArrowheads="1"/>
          </p:cNvSpPr>
          <p:nvPr/>
        </p:nvSpPr>
        <p:spPr bwMode="auto">
          <a:xfrm>
            <a:off x="303068" y="73109"/>
            <a:ext cx="11585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r>
              <a:rPr lang="es-CO" sz="2400" b="1" dirty="0">
                <a:solidFill>
                  <a:srgbClr val="BB3A26"/>
                </a:solidFill>
              </a:rPr>
              <a:t>Aprendizaje no supervisado – no paramétrico – Redes neuronales Artificiales </a:t>
            </a:r>
            <a:endParaRPr lang="en-AU" sz="2400" b="1" dirty="0">
              <a:solidFill>
                <a:srgbClr val="BB3A26"/>
              </a:solidFill>
            </a:endParaRPr>
          </a:p>
        </p:txBody>
      </p:sp>
      <p:sp>
        <p:nvSpPr>
          <p:cNvPr id="4" name="Rectangle 3"/>
          <p:cNvSpPr/>
          <p:nvPr/>
        </p:nvSpPr>
        <p:spPr>
          <a:xfrm>
            <a:off x="7269692" y="640828"/>
            <a:ext cx="3469028" cy="584775"/>
          </a:xfrm>
          <a:prstGeom prst="rect">
            <a:avLst/>
          </a:prstGeom>
        </p:spPr>
        <p:txBody>
          <a:bodyPr wrap="none">
            <a:spAutoFit/>
          </a:bodyPr>
          <a:lstStyle/>
          <a:p>
            <a:pPr algn="ctr"/>
            <a:r>
              <a:rPr lang="es-CO" sz="3200" b="1" dirty="0">
                <a:solidFill>
                  <a:schemeClr val="tx1">
                    <a:lumMod val="75000"/>
                    <a:lumOff val="25000"/>
                  </a:schemeClr>
                </a:solidFill>
                <a:cs typeface="Arial" panose="020B0604020202020204" pitchFamily="34" charset="0"/>
              </a:rPr>
              <a:t>Mapas de </a:t>
            </a:r>
            <a:r>
              <a:rPr lang="es-CO" sz="3200" b="1" dirty="0" err="1">
                <a:solidFill>
                  <a:schemeClr val="tx1">
                    <a:lumMod val="75000"/>
                    <a:lumOff val="25000"/>
                  </a:schemeClr>
                </a:solidFill>
                <a:cs typeface="Arial" panose="020B0604020202020204" pitchFamily="34" charset="0"/>
              </a:rPr>
              <a:t>Kohonen</a:t>
            </a:r>
            <a:endParaRPr lang="es-CO" sz="3200" b="1" dirty="0">
              <a:solidFill>
                <a:schemeClr val="tx1">
                  <a:lumMod val="75000"/>
                  <a:lumOff val="25000"/>
                </a:schemeClr>
              </a:solidFill>
              <a:cs typeface="Arial" panose="020B0604020202020204" pitchFamily="34" charset="0"/>
            </a:endParaRPr>
          </a:p>
        </p:txBody>
      </p:sp>
    </p:spTree>
    <p:extLst>
      <p:ext uri="{BB962C8B-B14F-4D97-AF65-F5344CB8AC3E}">
        <p14:creationId xmlns:p14="http://schemas.microsoft.com/office/powerpoint/2010/main" val="3479493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D4D39C-88E8-48F9-BF48-7F68A043B3D9}"/>
              </a:ext>
            </a:extLst>
          </p:cNvPr>
          <p:cNvSpPr>
            <a:spLocks noGrp="1"/>
          </p:cNvSpPr>
          <p:nvPr>
            <p:ph type="title"/>
          </p:nvPr>
        </p:nvSpPr>
        <p:spPr/>
        <p:txBody>
          <a:bodyPr/>
          <a:lstStyle/>
          <a:p>
            <a:r>
              <a:rPr lang="es-CO" dirty="0"/>
              <a:t>Mapa </a:t>
            </a:r>
            <a:r>
              <a:rPr lang="es-CO" dirty="0" err="1"/>
              <a:t>Kohonen</a:t>
            </a:r>
            <a:r>
              <a:rPr lang="es-CO" dirty="0"/>
              <a:t/>
            </a:r>
            <a:br>
              <a:rPr lang="es-CO" dirty="0"/>
            </a:br>
            <a:r>
              <a:rPr lang="es-CO" sz="2400" dirty="0"/>
              <a:t>Rendimiento</a:t>
            </a:r>
          </a:p>
        </p:txBody>
      </p:sp>
      <p:pic>
        <p:nvPicPr>
          <p:cNvPr id="6" name="Picture 5">
            <a:extLst>
              <a:ext uri="{FF2B5EF4-FFF2-40B4-BE49-F238E27FC236}">
                <a16:creationId xmlns:a16="http://schemas.microsoft.com/office/drawing/2014/main" xmlns="" id="{83FA6843-E214-4CCB-8A58-A9EECF3E9FD3}"/>
              </a:ext>
            </a:extLst>
          </p:cNvPr>
          <p:cNvPicPr>
            <a:picLocks noChangeAspect="1"/>
          </p:cNvPicPr>
          <p:nvPr/>
        </p:nvPicPr>
        <p:blipFill>
          <a:blip r:embed="rId2"/>
          <a:stretch>
            <a:fillRect/>
          </a:stretch>
        </p:blipFill>
        <p:spPr>
          <a:xfrm>
            <a:off x="6346416" y="1460089"/>
            <a:ext cx="4095442" cy="3392129"/>
          </a:xfrm>
          <a:prstGeom prst="rect">
            <a:avLst/>
          </a:prstGeom>
        </p:spPr>
      </p:pic>
      <p:pic>
        <p:nvPicPr>
          <p:cNvPr id="4" name="Picture 3">
            <a:extLst>
              <a:ext uri="{FF2B5EF4-FFF2-40B4-BE49-F238E27FC236}">
                <a16:creationId xmlns:a16="http://schemas.microsoft.com/office/drawing/2014/main" xmlns="" id="{9A2FC98F-8688-4FDE-8A23-8C7196CBCA51}"/>
              </a:ext>
            </a:extLst>
          </p:cNvPr>
          <p:cNvPicPr>
            <a:picLocks noChangeAspect="1"/>
          </p:cNvPicPr>
          <p:nvPr/>
        </p:nvPicPr>
        <p:blipFill>
          <a:blip r:embed="rId3"/>
          <a:stretch>
            <a:fillRect/>
          </a:stretch>
        </p:blipFill>
        <p:spPr>
          <a:xfrm>
            <a:off x="707923" y="1297858"/>
            <a:ext cx="4372897" cy="3657600"/>
          </a:xfrm>
          <a:prstGeom prst="rect">
            <a:avLst/>
          </a:prstGeom>
        </p:spPr>
      </p:pic>
    </p:spTree>
    <p:extLst>
      <p:ext uri="{BB962C8B-B14F-4D97-AF65-F5344CB8AC3E}">
        <p14:creationId xmlns:p14="http://schemas.microsoft.com/office/powerpoint/2010/main" val="2126696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1F0D1BBB-DFCC-462E-92C6-F07A84276C7C}"/>
              </a:ext>
            </a:extLst>
          </p:cNvPr>
          <p:cNvSpPr>
            <a:spLocks noGrp="1"/>
          </p:cNvSpPr>
          <p:nvPr>
            <p:ph type="sldNum" sz="quarter" idx="10"/>
          </p:nvPr>
        </p:nvSpPr>
        <p:spPr/>
        <p:txBody>
          <a:bodyPr/>
          <a:lstStyle/>
          <a:p>
            <a:pPr>
              <a:defRPr/>
            </a:pPr>
            <a:fld id="{E9AA859E-2062-46AD-972D-5CB25457FFAE}" type="slidenum">
              <a:rPr lang="fr-FR" smtClean="0"/>
              <a:pPr>
                <a:defRPr/>
              </a:pPr>
              <a:t>25</a:t>
            </a:fld>
            <a:endParaRPr lang="fr-FR"/>
          </a:p>
        </p:txBody>
      </p:sp>
      <p:pic>
        <p:nvPicPr>
          <p:cNvPr id="5" name="Picture 4">
            <a:extLst>
              <a:ext uri="{FF2B5EF4-FFF2-40B4-BE49-F238E27FC236}">
                <a16:creationId xmlns:a16="http://schemas.microsoft.com/office/drawing/2014/main" xmlns="" id="{C9E37765-215C-4E2D-90EF-703C695AED80}"/>
              </a:ext>
            </a:extLst>
          </p:cNvPr>
          <p:cNvPicPr>
            <a:picLocks noChangeAspect="1"/>
          </p:cNvPicPr>
          <p:nvPr/>
        </p:nvPicPr>
        <p:blipFill>
          <a:blip r:embed="rId2"/>
          <a:stretch>
            <a:fillRect/>
          </a:stretch>
        </p:blipFill>
        <p:spPr>
          <a:xfrm>
            <a:off x="1106128" y="1417638"/>
            <a:ext cx="8362338" cy="4628075"/>
          </a:xfrm>
          <a:prstGeom prst="rect">
            <a:avLst/>
          </a:prstGeom>
        </p:spPr>
      </p:pic>
      <p:sp>
        <p:nvSpPr>
          <p:cNvPr id="6" name="Text Box 7">
            <a:extLst>
              <a:ext uri="{FF2B5EF4-FFF2-40B4-BE49-F238E27FC236}">
                <a16:creationId xmlns:a16="http://schemas.microsoft.com/office/drawing/2014/main" xmlns="" id="{E956982B-2491-4130-A031-D3906601A45F}"/>
              </a:ext>
            </a:extLst>
          </p:cNvPr>
          <p:cNvSpPr txBox="1">
            <a:spLocks noChangeArrowheads="1"/>
          </p:cNvSpPr>
          <p:nvPr/>
        </p:nvSpPr>
        <p:spPr bwMode="auto">
          <a:xfrm>
            <a:off x="457200" y="97517"/>
            <a:ext cx="115858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r>
              <a:rPr lang="es-CO" sz="2800" b="1" dirty="0">
                <a:solidFill>
                  <a:srgbClr val="BB3A26"/>
                </a:solidFill>
              </a:rPr>
              <a:t>Profundidad Efectiva  </a:t>
            </a:r>
            <a:endParaRPr lang="en-AU" sz="2800" b="1" dirty="0">
              <a:solidFill>
                <a:srgbClr val="BB3A26"/>
              </a:solidFill>
            </a:endParaRPr>
          </a:p>
        </p:txBody>
      </p:sp>
    </p:spTree>
    <p:extLst>
      <p:ext uri="{BB962C8B-B14F-4D97-AF65-F5344CB8AC3E}">
        <p14:creationId xmlns:p14="http://schemas.microsoft.com/office/powerpoint/2010/main" val="2274584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A22F650E-D60B-451A-8811-000CE8A2C9E6}"/>
              </a:ext>
            </a:extLst>
          </p:cNvPr>
          <p:cNvSpPr>
            <a:spLocks noGrp="1"/>
          </p:cNvSpPr>
          <p:nvPr>
            <p:ph type="sldNum" sz="quarter" idx="10"/>
          </p:nvPr>
        </p:nvSpPr>
        <p:spPr/>
        <p:txBody>
          <a:bodyPr/>
          <a:lstStyle/>
          <a:p>
            <a:pPr>
              <a:defRPr/>
            </a:pPr>
            <a:fld id="{E9AA859E-2062-46AD-972D-5CB25457FFAE}" type="slidenum">
              <a:rPr lang="fr-FR" smtClean="0"/>
              <a:pPr>
                <a:defRPr/>
              </a:pPr>
              <a:t>26</a:t>
            </a:fld>
            <a:endParaRPr lang="fr-FR"/>
          </a:p>
        </p:txBody>
      </p:sp>
      <p:pic>
        <p:nvPicPr>
          <p:cNvPr id="4" name="Picture 3">
            <a:extLst>
              <a:ext uri="{FF2B5EF4-FFF2-40B4-BE49-F238E27FC236}">
                <a16:creationId xmlns:a16="http://schemas.microsoft.com/office/drawing/2014/main" xmlns="" id="{DF6F7CF6-C3D3-4B0A-A228-63FCF0401D20}"/>
              </a:ext>
            </a:extLst>
          </p:cNvPr>
          <p:cNvPicPr>
            <a:picLocks noChangeAspect="1"/>
          </p:cNvPicPr>
          <p:nvPr/>
        </p:nvPicPr>
        <p:blipFill>
          <a:blip r:embed="rId2"/>
          <a:stretch>
            <a:fillRect/>
          </a:stretch>
        </p:blipFill>
        <p:spPr>
          <a:xfrm>
            <a:off x="1155751" y="1417638"/>
            <a:ext cx="5392533" cy="4656088"/>
          </a:xfrm>
          <a:prstGeom prst="rect">
            <a:avLst/>
          </a:prstGeom>
        </p:spPr>
      </p:pic>
      <p:pic>
        <p:nvPicPr>
          <p:cNvPr id="5" name="Picture 4">
            <a:extLst>
              <a:ext uri="{FF2B5EF4-FFF2-40B4-BE49-F238E27FC236}">
                <a16:creationId xmlns:a16="http://schemas.microsoft.com/office/drawing/2014/main" xmlns="" id="{36BAC26F-D68F-4B94-8C7F-D1B671A54168}"/>
              </a:ext>
            </a:extLst>
          </p:cNvPr>
          <p:cNvPicPr>
            <a:picLocks noChangeAspect="1"/>
          </p:cNvPicPr>
          <p:nvPr/>
        </p:nvPicPr>
        <p:blipFill>
          <a:blip r:embed="rId3"/>
          <a:stretch>
            <a:fillRect/>
          </a:stretch>
        </p:blipFill>
        <p:spPr>
          <a:xfrm>
            <a:off x="6708775" y="1756286"/>
            <a:ext cx="2479470" cy="2048797"/>
          </a:xfrm>
          <a:prstGeom prst="rect">
            <a:avLst/>
          </a:prstGeom>
        </p:spPr>
      </p:pic>
      <p:sp>
        <p:nvSpPr>
          <p:cNvPr id="6" name="Text Box 7">
            <a:extLst>
              <a:ext uri="{FF2B5EF4-FFF2-40B4-BE49-F238E27FC236}">
                <a16:creationId xmlns:a16="http://schemas.microsoft.com/office/drawing/2014/main" xmlns="" id="{0827973C-D208-4615-99DD-93DF0B2664FA}"/>
              </a:ext>
            </a:extLst>
          </p:cNvPr>
          <p:cNvSpPr txBox="1">
            <a:spLocks noGrp="1" noChangeArrowheads="1"/>
          </p:cNvSpPr>
          <p:nvPr>
            <p:ph type="title"/>
          </p:nvPr>
        </p:nvSpPr>
        <p:spPr bwMode="auto">
          <a:xfrm>
            <a:off x="609600" y="274638"/>
            <a:ext cx="10972800"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r>
              <a:rPr lang="es-CO" sz="2800" b="1" dirty="0">
                <a:solidFill>
                  <a:srgbClr val="BB3A26"/>
                </a:solidFill>
              </a:rPr>
              <a:t>Temperatura antes del primer mes de cosecha  </a:t>
            </a:r>
            <a:endParaRPr lang="en-AU" sz="2800" b="1" dirty="0">
              <a:solidFill>
                <a:srgbClr val="BB3A26"/>
              </a:solidFill>
            </a:endParaRPr>
          </a:p>
        </p:txBody>
      </p:sp>
    </p:spTree>
    <p:extLst>
      <p:ext uri="{BB962C8B-B14F-4D97-AF65-F5344CB8AC3E}">
        <p14:creationId xmlns:p14="http://schemas.microsoft.com/office/powerpoint/2010/main" val="2127880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8"/>
          <p:cNvSpPr>
            <a:spLocks noChangeArrowheads="1"/>
          </p:cNvSpPr>
          <p:nvPr/>
        </p:nvSpPr>
        <p:spPr bwMode="auto">
          <a:xfrm>
            <a:off x="1524000" y="444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7891" name="Text Placeholder 1"/>
          <p:cNvSpPr txBox="1">
            <a:spLocks/>
          </p:cNvSpPr>
          <p:nvPr/>
        </p:nvSpPr>
        <p:spPr bwMode="auto">
          <a:xfrm>
            <a:off x="-744538" y="984250"/>
            <a:ext cx="12553951"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20000"/>
              </a:spcBef>
              <a:buFont typeface="Arial" panose="020B0604020202020204" pitchFamily="34" charset="0"/>
              <a:buNone/>
            </a:pPr>
            <a:endParaRPr lang="en-US" altLang="en-US" sz="2000" b="1"/>
          </a:p>
        </p:txBody>
      </p:sp>
      <p:pic>
        <p:nvPicPr>
          <p:cNvPr id="4" name="Picture 3"/>
          <p:cNvPicPr>
            <a:picLocks noChangeAspect="1"/>
          </p:cNvPicPr>
          <p:nvPr/>
        </p:nvPicPr>
        <p:blipFill rotWithShape="1">
          <a:blip r:embed="rId3"/>
          <a:srcRect t="949"/>
          <a:stretch/>
        </p:blipFill>
        <p:spPr>
          <a:xfrm>
            <a:off x="0" y="836341"/>
            <a:ext cx="12192000" cy="5773340"/>
          </a:xfrm>
          <a:prstGeom prst="rect">
            <a:avLst/>
          </a:prstGeom>
        </p:spPr>
      </p:pic>
      <p:sp>
        <p:nvSpPr>
          <p:cNvPr id="2" name="Rectangle 1"/>
          <p:cNvSpPr/>
          <p:nvPr/>
        </p:nvSpPr>
        <p:spPr>
          <a:xfrm>
            <a:off x="491746" y="166528"/>
            <a:ext cx="9535687" cy="492443"/>
          </a:xfrm>
          <a:prstGeom prst="rect">
            <a:avLst/>
          </a:prstGeom>
        </p:spPr>
        <p:txBody>
          <a:bodyPr wrap="none">
            <a:spAutoFit/>
          </a:bodyPr>
          <a:lstStyle/>
          <a:p>
            <a:r>
              <a:rPr lang="en-US" sz="2600" dirty="0">
                <a:solidFill>
                  <a:srgbClr val="F7941D"/>
                </a:solidFill>
                <a:latin typeface="Arial Bold" pitchFamily="34" charset="0"/>
                <a:cs typeface="Arial Bold" pitchFamily="34" charset="0"/>
              </a:rPr>
              <a:t>Winners of the Syngenta 2018 Crop Challenge in Analytics </a:t>
            </a:r>
          </a:p>
        </p:txBody>
      </p:sp>
    </p:spTree>
    <p:extLst>
      <p:ext uri="{BB962C8B-B14F-4D97-AF65-F5344CB8AC3E}">
        <p14:creationId xmlns:p14="http://schemas.microsoft.com/office/powerpoint/2010/main" val="1891665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17556C-65DC-4724-A2AE-AEAA870CF959}"/>
              </a:ext>
            </a:extLst>
          </p:cNvPr>
          <p:cNvSpPr>
            <a:spLocks noGrp="1"/>
          </p:cNvSpPr>
          <p:nvPr>
            <p:ph type="ctrTitle"/>
          </p:nvPr>
        </p:nvSpPr>
        <p:spPr>
          <a:xfrm>
            <a:off x="1431235" y="366989"/>
            <a:ext cx="9144000" cy="838959"/>
          </a:xfrm>
        </p:spPr>
        <p:txBody>
          <a:bodyPr>
            <a:normAutofit/>
          </a:bodyPr>
          <a:lstStyle/>
          <a:p>
            <a:r>
              <a:rPr lang="es-CO" dirty="0"/>
              <a:t>Pasos para el ejercicio</a:t>
            </a:r>
          </a:p>
        </p:txBody>
      </p:sp>
      <p:sp>
        <p:nvSpPr>
          <p:cNvPr id="3" name="Subtitle 2">
            <a:extLst>
              <a:ext uri="{FF2B5EF4-FFF2-40B4-BE49-F238E27FC236}">
                <a16:creationId xmlns:a16="http://schemas.microsoft.com/office/drawing/2014/main" xmlns="" id="{DBC72A5E-AB09-46E2-A15A-579543025072}"/>
              </a:ext>
            </a:extLst>
          </p:cNvPr>
          <p:cNvSpPr>
            <a:spLocks noGrp="1"/>
          </p:cNvSpPr>
          <p:nvPr>
            <p:ph type="subTitle" idx="4294967295"/>
          </p:nvPr>
        </p:nvSpPr>
        <p:spPr>
          <a:xfrm>
            <a:off x="3719579" y="1364974"/>
            <a:ext cx="4567311" cy="4784034"/>
          </a:xfrm>
          <a:prstGeom prst="rect">
            <a:avLst/>
          </a:prstGeom>
        </p:spPr>
        <p:txBody>
          <a:bodyPr/>
          <a:lstStyle/>
          <a:p>
            <a:pPr marL="457200" indent="-457200" algn="l">
              <a:buFont typeface="+mj-lt"/>
              <a:buAutoNum type="arabicPeriod"/>
            </a:pPr>
            <a:r>
              <a:rPr lang="es-CO" dirty="0"/>
              <a:t>Abrir el programa R Studio.</a:t>
            </a:r>
          </a:p>
          <a:p>
            <a:pPr marL="457200" indent="-457200">
              <a:buFont typeface="+mj-lt"/>
              <a:buAutoNum type="arabicPeriod"/>
            </a:pPr>
            <a:endParaRPr lang="es-CO" dirty="0"/>
          </a:p>
          <a:p>
            <a:pPr algn="l"/>
            <a:endParaRPr lang="es-CO" dirty="0"/>
          </a:p>
          <a:p>
            <a:pPr algn="l"/>
            <a:endParaRPr lang="es-CO" dirty="0"/>
          </a:p>
          <a:p>
            <a:pPr marL="457200" indent="-457200" algn="l">
              <a:buAutoNum type="arabicPeriod" startAt="2"/>
            </a:pPr>
            <a:r>
              <a:rPr lang="es-CO" dirty="0"/>
              <a:t>Crear un nuevo proyecto.</a:t>
            </a:r>
          </a:p>
          <a:p>
            <a:pPr marL="457200" indent="-457200" algn="l">
              <a:buAutoNum type="arabicPeriod" startAt="2"/>
            </a:pPr>
            <a:endParaRPr lang="es-CO" dirty="0"/>
          </a:p>
          <a:p>
            <a:pPr algn="l"/>
            <a:endParaRPr lang="es-CO" dirty="0"/>
          </a:p>
        </p:txBody>
      </p:sp>
      <p:pic>
        <p:nvPicPr>
          <p:cNvPr id="4" name="Picture 3">
            <a:extLst>
              <a:ext uri="{FF2B5EF4-FFF2-40B4-BE49-F238E27FC236}">
                <a16:creationId xmlns:a16="http://schemas.microsoft.com/office/drawing/2014/main" xmlns="" id="{49672A46-ABF1-498E-8FE7-E026386F1A6B}"/>
              </a:ext>
            </a:extLst>
          </p:cNvPr>
          <p:cNvPicPr>
            <a:picLocks noChangeAspect="1"/>
          </p:cNvPicPr>
          <p:nvPr/>
        </p:nvPicPr>
        <p:blipFill>
          <a:blip r:embed="rId2"/>
          <a:stretch>
            <a:fillRect/>
          </a:stretch>
        </p:blipFill>
        <p:spPr>
          <a:xfrm>
            <a:off x="4927969" y="1851431"/>
            <a:ext cx="1321558" cy="1160950"/>
          </a:xfrm>
          <a:prstGeom prst="rect">
            <a:avLst/>
          </a:prstGeom>
        </p:spPr>
      </p:pic>
      <p:pic>
        <p:nvPicPr>
          <p:cNvPr id="5" name="Picture 4">
            <a:extLst>
              <a:ext uri="{FF2B5EF4-FFF2-40B4-BE49-F238E27FC236}">
                <a16:creationId xmlns:a16="http://schemas.microsoft.com/office/drawing/2014/main" xmlns="" id="{7A15E0CD-9551-4D04-8B5E-AF2A9D59C874}"/>
              </a:ext>
            </a:extLst>
          </p:cNvPr>
          <p:cNvPicPr>
            <a:picLocks noChangeAspect="1"/>
          </p:cNvPicPr>
          <p:nvPr/>
        </p:nvPicPr>
        <p:blipFill>
          <a:blip r:embed="rId3"/>
          <a:stretch>
            <a:fillRect/>
          </a:stretch>
        </p:blipFill>
        <p:spPr>
          <a:xfrm>
            <a:off x="4282073" y="3976821"/>
            <a:ext cx="2943225" cy="1590675"/>
          </a:xfrm>
          <a:prstGeom prst="rect">
            <a:avLst/>
          </a:prstGeom>
        </p:spPr>
      </p:pic>
    </p:spTree>
    <p:extLst>
      <p:ext uri="{BB962C8B-B14F-4D97-AF65-F5344CB8AC3E}">
        <p14:creationId xmlns:p14="http://schemas.microsoft.com/office/powerpoint/2010/main" val="3142716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FF9D2A6-6A1A-4DCE-B013-D662F4795D88}"/>
              </a:ext>
            </a:extLst>
          </p:cNvPr>
          <p:cNvSpPr>
            <a:spLocks noGrp="1"/>
          </p:cNvSpPr>
          <p:nvPr>
            <p:ph idx="1"/>
          </p:nvPr>
        </p:nvSpPr>
        <p:spPr>
          <a:xfrm>
            <a:off x="838200" y="715617"/>
            <a:ext cx="10515600" cy="5461346"/>
          </a:xfrm>
        </p:spPr>
        <p:txBody>
          <a:bodyPr/>
          <a:lstStyle/>
          <a:p>
            <a:pPr marL="514350" indent="-514350">
              <a:buAutoNum type="arabicPeriod" startAt="3"/>
            </a:pPr>
            <a:r>
              <a:rPr lang="es-CO" sz="2400" dirty="0" err="1"/>
              <a:t>Click</a:t>
            </a:r>
            <a:r>
              <a:rPr lang="es-CO" sz="2400" dirty="0"/>
              <a:t> </a:t>
            </a:r>
            <a:r>
              <a:rPr lang="es-CO" sz="2400" dirty="0" err="1"/>
              <a:t>version</a:t>
            </a:r>
            <a:r>
              <a:rPr lang="es-CO" sz="2400" dirty="0"/>
              <a:t> control</a:t>
            </a:r>
          </a:p>
          <a:p>
            <a:pPr marL="514350" indent="-514350">
              <a:buAutoNum type="arabicPeriod" startAt="3"/>
            </a:pPr>
            <a:endParaRPr lang="es-CO" dirty="0"/>
          </a:p>
          <a:p>
            <a:pPr marL="514350" indent="-514350">
              <a:buAutoNum type="arabicPeriod" startAt="3"/>
            </a:pPr>
            <a:endParaRPr lang="es-CO" dirty="0"/>
          </a:p>
          <a:p>
            <a:pPr marL="514350" indent="-514350">
              <a:buAutoNum type="arabicPeriod" startAt="3"/>
            </a:pPr>
            <a:endParaRPr lang="es-CO" dirty="0"/>
          </a:p>
          <a:p>
            <a:pPr marL="0" indent="0">
              <a:buNone/>
            </a:pPr>
            <a:endParaRPr lang="es-CO" dirty="0"/>
          </a:p>
          <a:p>
            <a:pPr marL="0" indent="0">
              <a:buNone/>
            </a:pPr>
            <a:r>
              <a:rPr lang="es-CO" sz="2400" dirty="0"/>
              <a:t>4.  </a:t>
            </a:r>
            <a:r>
              <a:rPr lang="es-CO" sz="2400" dirty="0" err="1"/>
              <a:t>Click</a:t>
            </a:r>
            <a:r>
              <a:rPr lang="es-CO" sz="2400" dirty="0"/>
              <a:t> en Git </a:t>
            </a:r>
          </a:p>
        </p:txBody>
      </p:sp>
      <p:pic>
        <p:nvPicPr>
          <p:cNvPr id="4" name="Picture 3">
            <a:extLst>
              <a:ext uri="{FF2B5EF4-FFF2-40B4-BE49-F238E27FC236}">
                <a16:creationId xmlns:a16="http://schemas.microsoft.com/office/drawing/2014/main" xmlns="" id="{C29D8F2C-0D98-4516-AD06-103D91CA3C5E}"/>
              </a:ext>
            </a:extLst>
          </p:cNvPr>
          <p:cNvPicPr>
            <a:picLocks noChangeAspect="1"/>
          </p:cNvPicPr>
          <p:nvPr/>
        </p:nvPicPr>
        <p:blipFill>
          <a:blip r:embed="rId2"/>
          <a:stretch>
            <a:fillRect/>
          </a:stretch>
        </p:blipFill>
        <p:spPr>
          <a:xfrm>
            <a:off x="5204165" y="859300"/>
            <a:ext cx="2969164" cy="1926103"/>
          </a:xfrm>
          <a:prstGeom prst="rect">
            <a:avLst/>
          </a:prstGeom>
        </p:spPr>
      </p:pic>
      <p:pic>
        <p:nvPicPr>
          <p:cNvPr id="5" name="Picture 4">
            <a:extLst>
              <a:ext uri="{FF2B5EF4-FFF2-40B4-BE49-F238E27FC236}">
                <a16:creationId xmlns:a16="http://schemas.microsoft.com/office/drawing/2014/main" xmlns="" id="{9594D66F-5D17-47A7-B9B7-ABDEAD981E43}"/>
              </a:ext>
            </a:extLst>
          </p:cNvPr>
          <p:cNvPicPr>
            <a:picLocks noChangeAspect="1"/>
          </p:cNvPicPr>
          <p:nvPr/>
        </p:nvPicPr>
        <p:blipFill>
          <a:blip r:embed="rId3"/>
          <a:stretch>
            <a:fillRect/>
          </a:stretch>
        </p:blipFill>
        <p:spPr>
          <a:xfrm>
            <a:off x="5204165" y="3662584"/>
            <a:ext cx="2969164" cy="2133306"/>
          </a:xfrm>
          <a:prstGeom prst="rect">
            <a:avLst/>
          </a:prstGeom>
        </p:spPr>
      </p:pic>
    </p:spTree>
    <p:extLst>
      <p:ext uri="{BB962C8B-B14F-4D97-AF65-F5344CB8AC3E}">
        <p14:creationId xmlns:p14="http://schemas.microsoft.com/office/powerpoint/2010/main" val="43457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9951" y="0"/>
            <a:ext cx="7002049" cy="466860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35243"/>
            <a:ext cx="6629062" cy="9454911"/>
          </a:xfrm>
          <a:prstGeom prst="rect">
            <a:avLst/>
          </a:prstGeom>
        </p:spPr>
      </p:pic>
      <p:sp>
        <p:nvSpPr>
          <p:cNvPr id="3" name="Rectangle 2"/>
          <p:cNvSpPr/>
          <p:nvPr/>
        </p:nvSpPr>
        <p:spPr>
          <a:xfrm>
            <a:off x="6851038" y="5382957"/>
            <a:ext cx="4706151" cy="1077218"/>
          </a:xfrm>
          <a:prstGeom prst="rect">
            <a:avLst/>
          </a:prstGeom>
        </p:spPr>
        <p:txBody>
          <a:bodyPr wrap="square">
            <a:spAutoFit/>
          </a:bodyPr>
          <a:lstStyle/>
          <a:p>
            <a:pPr algn="ctr"/>
            <a:r>
              <a:rPr lang="en-US" sz="2800" dirty="0">
                <a:solidFill>
                  <a:schemeClr val="bg1"/>
                </a:solidFill>
                <a:latin typeface="Arial Bold" pitchFamily="34" charset="0"/>
                <a:cs typeface="Arial Bold" pitchFamily="34" charset="0"/>
              </a:rPr>
              <a:t>Small-Scale Farmers</a:t>
            </a:r>
            <a:br>
              <a:rPr lang="en-US" sz="2800" dirty="0">
                <a:solidFill>
                  <a:schemeClr val="bg1"/>
                </a:solidFill>
                <a:latin typeface="Arial Bold" pitchFamily="34" charset="0"/>
                <a:cs typeface="Arial Bold" pitchFamily="34" charset="0"/>
              </a:rPr>
            </a:br>
            <a:r>
              <a:rPr lang="en-US" sz="3600" b="1" dirty="0">
                <a:solidFill>
                  <a:srgbClr val="FFC000"/>
                </a:solidFill>
              </a:rPr>
              <a:t>80% of the world's food</a:t>
            </a:r>
            <a:endParaRPr lang="en-US" sz="3600" b="1" dirty="0">
              <a:solidFill>
                <a:srgbClr val="FFC000"/>
              </a:solidFill>
              <a:latin typeface="Arial Bold" pitchFamily="34" charset="0"/>
              <a:cs typeface="Arial Bold" pitchFamily="34" charset="0"/>
            </a:endParaRPr>
          </a:p>
        </p:txBody>
      </p:sp>
    </p:spTree>
    <p:extLst>
      <p:ext uri="{BB962C8B-B14F-4D97-AF65-F5344CB8AC3E}">
        <p14:creationId xmlns:p14="http://schemas.microsoft.com/office/powerpoint/2010/main" val="18885538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71E415-6C8E-405C-BC5E-EC2DDA219032}"/>
              </a:ext>
            </a:extLst>
          </p:cNvPr>
          <p:cNvSpPr>
            <a:spLocks noGrp="1"/>
          </p:cNvSpPr>
          <p:nvPr>
            <p:ph type="title"/>
          </p:nvPr>
        </p:nvSpPr>
        <p:spPr>
          <a:xfrm>
            <a:off x="573157" y="497646"/>
            <a:ext cx="10515600" cy="3994841"/>
          </a:xfrm>
        </p:spPr>
        <p:txBody>
          <a:bodyPr>
            <a:normAutofit fontScale="90000"/>
          </a:bodyPr>
          <a:lstStyle/>
          <a:p>
            <a:r>
              <a:rPr lang="es-CO" sz="2700" dirty="0"/>
              <a:t>5. Ingresar esta dirección en la casilla </a:t>
            </a:r>
            <a:r>
              <a:rPr lang="es-CO" sz="2700" dirty="0" err="1"/>
              <a:t>respository</a:t>
            </a:r>
            <a:r>
              <a:rPr lang="es-CO" sz="2700" dirty="0"/>
              <a:t> URL y dar </a:t>
            </a:r>
            <a:r>
              <a:rPr lang="es-CO" sz="2700" dirty="0" err="1"/>
              <a:t>click</a:t>
            </a:r>
            <a:r>
              <a:rPr lang="es-CO" sz="2700" dirty="0"/>
              <a:t> en </a:t>
            </a:r>
            <a:r>
              <a:rPr lang="es-CO" sz="2700" dirty="0" err="1"/>
              <a:t>create</a:t>
            </a:r>
            <a:r>
              <a:rPr lang="es-CO" sz="2700" dirty="0"/>
              <a:t> </a:t>
            </a:r>
            <a:r>
              <a:rPr lang="es-CO" sz="2700" dirty="0" err="1"/>
              <a:t>project</a:t>
            </a:r>
            <a:r>
              <a:rPr lang="es-CO" sz="2700" dirty="0"/>
              <a:t>:</a:t>
            </a:r>
            <a:r>
              <a:rPr lang="es-CO" sz="3600" dirty="0"/>
              <a:t/>
            </a:r>
            <a:br>
              <a:rPr lang="es-CO" sz="3600" dirty="0"/>
            </a:br>
            <a:r>
              <a:rPr lang="es-CO" sz="2700" dirty="0">
                <a:highlight>
                  <a:srgbClr val="FFFF00"/>
                </a:highlight>
              </a:rPr>
              <a:t/>
            </a:r>
            <a:br>
              <a:rPr lang="es-CO" sz="2700" dirty="0">
                <a:highlight>
                  <a:srgbClr val="FFFF00"/>
                </a:highlight>
              </a:rPr>
            </a:br>
            <a:r>
              <a:rPr lang="es-CO" sz="2700" dirty="0">
                <a:highlight>
                  <a:srgbClr val="FFFF00"/>
                </a:highlight>
                <a:hlinkClick r:id="rId2"/>
              </a:rPr>
              <a:t>git@github.com:j-river1/</a:t>
            </a:r>
            <a:r>
              <a:rPr lang="es-CO" sz="2700" dirty="0" err="1">
                <a:highlight>
                  <a:srgbClr val="FFFF00"/>
                </a:highlight>
                <a:hlinkClick r:id="rId2"/>
              </a:rPr>
              <a:t>Presentacion_Mora.git</a:t>
            </a:r>
            <a:r>
              <a:rPr lang="es-CO" sz="2700" dirty="0">
                <a:highlight>
                  <a:srgbClr val="FFFF00"/>
                </a:highlight>
              </a:rPr>
              <a:t/>
            </a:r>
            <a:br>
              <a:rPr lang="es-CO" sz="2700" dirty="0">
                <a:highlight>
                  <a:srgbClr val="FFFF00"/>
                </a:highlight>
              </a:rPr>
            </a:br>
            <a:r>
              <a:rPr lang="es-CO" sz="2700" dirty="0">
                <a:highlight>
                  <a:srgbClr val="FFFF00"/>
                </a:highlight>
              </a:rPr>
              <a:t/>
            </a:r>
            <a:br>
              <a:rPr lang="es-CO" sz="2700" dirty="0">
                <a:highlight>
                  <a:srgbClr val="FFFF00"/>
                </a:highlight>
              </a:rPr>
            </a:br>
            <a:r>
              <a:rPr lang="es-CO" sz="3600" dirty="0">
                <a:highlight>
                  <a:srgbClr val="FFFF00"/>
                </a:highlight>
              </a:rPr>
              <a:t/>
            </a:r>
            <a:br>
              <a:rPr lang="es-CO" sz="3600" dirty="0">
                <a:highlight>
                  <a:srgbClr val="FFFF00"/>
                </a:highlight>
              </a:rPr>
            </a:br>
            <a:r>
              <a:rPr lang="es-CO" sz="3600" dirty="0"/>
              <a:t/>
            </a:r>
            <a:br>
              <a:rPr lang="es-CO" sz="3600" dirty="0"/>
            </a:br>
            <a:r>
              <a:rPr lang="es-CO" sz="3600" dirty="0"/>
              <a:t/>
            </a:r>
            <a:br>
              <a:rPr lang="es-CO" sz="3600" dirty="0"/>
            </a:br>
            <a:r>
              <a:rPr lang="es-CO" sz="3600" dirty="0"/>
              <a:t/>
            </a:r>
            <a:br>
              <a:rPr lang="es-CO" sz="3600" dirty="0"/>
            </a:br>
            <a:endParaRPr lang="es-CO" sz="3600" dirty="0"/>
          </a:p>
        </p:txBody>
      </p:sp>
      <p:pic>
        <p:nvPicPr>
          <p:cNvPr id="6" name="Picture 5">
            <a:extLst>
              <a:ext uri="{FF2B5EF4-FFF2-40B4-BE49-F238E27FC236}">
                <a16:creationId xmlns:a16="http://schemas.microsoft.com/office/drawing/2014/main" xmlns="" id="{24F8066C-1111-4723-B114-948CD968752F}"/>
              </a:ext>
            </a:extLst>
          </p:cNvPr>
          <p:cNvPicPr>
            <a:picLocks noChangeAspect="1"/>
          </p:cNvPicPr>
          <p:nvPr/>
        </p:nvPicPr>
        <p:blipFill>
          <a:blip r:embed="rId3"/>
          <a:stretch>
            <a:fillRect/>
          </a:stretch>
        </p:blipFill>
        <p:spPr>
          <a:xfrm>
            <a:off x="2892287" y="2325375"/>
            <a:ext cx="4277139" cy="2710452"/>
          </a:xfrm>
          <a:prstGeom prst="rect">
            <a:avLst/>
          </a:prstGeom>
        </p:spPr>
      </p:pic>
    </p:spTree>
    <p:extLst>
      <p:ext uri="{BB962C8B-B14F-4D97-AF65-F5344CB8AC3E}">
        <p14:creationId xmlns:p14="http://schemas.microsoft.com/office/powerpoint/2010/main" val="3488715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7292F1E-CD58-4468-B013-6D19ADEE1738}"/>
              </a:ext>
            </a:extLst>
          </p:cNvPr>
          <p:cNvSpPr>
            <a:spLocks noGrp="1"/>
          </p:cNvSpPr>
          <p:nvPr>
            <p:ph idx="1"/>
          </p:nvPr>
        </p:nvSpPr>
        <p:spPr>
          <a:xfrm>
            <a:off x="838200" y="569843"/>
            <a:ext cx="10515600" cy="5607120"/>
          </a:xfrm>
        </p:spPr>
        <p:txBody>
          <a:bodyPr>
            <a:normAutofit/>
          </a:bodyPr>
          <a:lstStyle/>
          <a:p>
            <a:r>
              <a:rPr lang="es-CO" sz="2400" dirty="0"/>
              <a:t>6. En R </a:t>
            </a:r>
            <a:r>
              <a:rPr lang="es-CO" sz="2400" dirty="0" err="1"/>
              <a:t>studio</a:t>
            </a:r>
            <a:r>
              <a:rPr lang="es-CO" sz="2400" dirty="0"/>
              <a:t> ir al menú File &gt; Open File y abrir el archivo </a:t>
            </a:r>
            <a:r>
              <a:rPr lang="es-CO" sz="2400" dirty="0" err="1"/>
              <a:t>red_neuronal_mora.R</a:t>
            </a:r>
            <a:endParaRPr lang="es-CO" sz="2400" dirty="0"/>
          </a:p>
        </p:txBody>
      </p:sp>
      <p:pic>
        <p:nvPicPr>
          <p:cNvPr id="4" name="Picture 3">
            <a:extLst>
              <a:ext uri="{FF2B5EF4-FFF2-40B4-BE49-F238E27FC236}">
                <a16:creationId xmlns:a16="http://schemas.microsoft.com/office/drawing/2014/main" xmlns="" id="{398B1458-2923-46DF-8075-2A1B4AC6036B}"/>
              </a:ext>
            </a:extLst>
          </p:cNvPr>
          <p:cNvPicPr>
            <a:picLocks noChangeAspect="1"/>
          </p:cNvPicPr>
          <p:nvPr/>
        </p:nvPicPr>
        <p:blipFill>
          <a:blip r:embed="rId2"/>
          <a:stretch>
            <a:fillRect/>
          </a:stretch>
        </p:blipFill>
        <p:spPr>
          <a:xfrm>
            <a:off x="1345954" y="1500464"/>
            <a:ext cx="2933700" cy="2314575"/>
          </a:xfrm>
          <a:prstGeom prst="rect">
            <a:avLst/>
          </a:prstGeom>
        </p:spPr>
      </p:pic>
      <p:pic>
        <p:nvPicPr>
          <p:cNvPr id="2" name="Picture 1">
            <a:extLst>
              <a:ext uri="{FF2B5EF4-FFF2-40B4-BE49-F238E27FC236}">
                <a16:creationId xmlns:a16="http://schemas.microsoft.com/office/drawing/2014/main" xmlns="" id="{98C90D41-DCF3-4D96-8FF4-15C318DD45DB}"/>
              </a:ext>
            </a:extLst>
          </p:cNvPr>
          <p:cNvPicPr>
            <a:picLocks noChangeAspect="1"/>
          </p:cNvPicPr>
          <p:nvPr/>
        </p:nvPicPr>
        <p:blipFill>
          <a:blip r:embed="rId3"/>
          <a:stretch>
            <a:fillRect/>
          </a:stretch>
        </p:blipFill>
        <p:spPr>
          <a:xfrm>
            <a:off x="4883090" y="1500464"/>
            <a:ext cx="6410325" cy="2809875"/>
          </a:xfrm>
          <a:prstGeom prst="rect">
            <a:avLst/>
          </a:prstGeom>
        </p:spPr>
      </p:pic>
    </p:spTree>
    <p:extLst>
      <p:ext uri="{BB962C8B-B14F-4D97-AF65-F5344CB8AC3E}">
        <p14:creationId xmlns:p14="http://schemas.microsoft.com/office/powerpoint/2010/main" val="535080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7. </a:t>
            </a:r>
            <a:r>
              <a:rPr lang="en-US" sz="2400" dirty="0" err="1" smtClean="0"/>
              <a:t>Descargar</a:t>
            </a:r>
            <a:r>
              <a:rPr lang="en-US" sz="2400" dirty="0" smtClean="0"/>
              <a:t> la </a:t>
            </a:r>
            <a:r>
              <a:rPr lang="en-US" sz="2400" dirty="0" err="1" smtClean="0"/>
              <a:t>presentación</a:t>
            </a:r>
            <a:endParaRPr lang="es-CO" sz="2400" dirty="0"/>
          </a:p>
        </p:txBody>
      </p:sp>
      <p:sp>
        <p:nvSpPr>
          <p:cNvPr id="3" name="Content Placeholder 2"/>
          <p:cNvSpPr>
            <a:spLocks noGrp="1"/>
          </p:cNvSpPr>
          <p:nvPr>
            <p:ph idx="1"/>
          </p:nvPr>
        </p:nvSpPr>
        <p:spPr>
          <a:xfrm>
            <a:off x="838200" y="1311215"/>
            <a:ext cx="10515600" cy="4865748"/>
          </a:xfrm>
        </p:spPr>
        <p:txBody>
          <a:bodyPr>
            <a:normAutofit/>
          </a:bodyPr>
          <a:lstStyle/>
          <a:p>
            <a:pPr marL="0" indent="0">
              <a:buNone/>
            </a:pPr>
            <a:r>
              <a:rPr lang="en-US" sz="2000" dirty="0" err="1" smtClean="0"/>
              <a:t>Ingresar</a:t>
            </a:r>
            <a:r>
              <a:rPr lang="en-US" sz="2000" dirty="0"/>
              <a:t> a </a:t>
            </a:r>
            <a:r>
              <a:rPr lang="en-US" sz="2000" dirty="0">
                <a:hlinkClick r:id="rId2"/>
              </a:rPr>
              <a:t>https://</a:t>
            </a:r>
            <a:r>
              <a:rPr lang="en-US" sz="2000" dirty="0" smtClean="0">
                <a:hlinkClick r:id="rId2"/>
              </a:rPr>
              <a:t>github.com/j-river1/Presentacion_Mora</a:t>
            </a:r>
            <a:endParaRPr lang="en-US" sz="2000" dirty="0" smtClean="0"/>
          </a:p>
          <a:p>
            <a:pPr marL="0" indent="0">
              <a:buNone/>
            </a:pPr>
            <a:endParaRPr lang="en-US" sz="2000" dirty="0"/>
          </a:p>
          <a:p>
            <a:pPr marL="0" indent="0">
              <a:buNone/>
            </a:pPr>
            <a:endParaRPr lang="es-CO" sz="2000" dirty="0"/>
          </a:p>
        </p:txBody>
      </p:sp>
      <p:pic>
        <p:nvPicPr>
          <p:cNvPr id="4" name="Picture 3"/>
          <p:cNvPicPr>
            <a:picLocks noChangeAspect="1"/>
          </p:cNvPicPr>
          <p:nvPr/>
        </p:nvPicPr>
        <p:blipFill>
          <a:blip r:embed="rId3"/>
          <a:stretch>
            <a:fillRect/>
          </a:stretch>
        </p:blipFill>
        <p:spPr>
          <a:xfrm>
            <a:off x="2380891" y="2048249"/>
            <a:ext cx="4649638" cy="1479955"/>
          </a:xfrm>
          <a:prstGeom prst="rect">
            <a:avLst/>
          </a:prstGeom>
        </p:spPr>
      </p:pic>
    </p:spTree>
    <p:extLst>
      <p:ext uri="{BB962C8B-B14F-4D97-AF65-F5344CB8AC3E}">
        <p14:creationId xmlns:p14="http://schemas.microsoft.com/office/powerpoint/2010/main" val="3965611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
          <p:cNvSpPr txBox="1">
            <a:spLocks noChangeArrowheads="1"/>
          </p:cNvSpPr>
          <p:nvPr/>
        </p:nvSpPr>
        <p:spPr bwMode="auto">
          <a:xfrm>
            <a:off x="1104795" y="1732961"/>
            <a:ext cx="489027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8000" dirty="0">
                <a:solidFill>
                  <a:schemeClr val="bg1"/>
                </a:solidFil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4294967295"/>
          </p:nvPr>
        </p:nvSpPr>
        <p:spPr bwMode="auto">
          <a:xfrm>
            <a:off x="10591800" y="5624513"/>
            <a:ext cx="1600200"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555625" indent="-212725">
              <a:defRPr>
                <a:solidFill>
                  <a:schemeClr val="tx1"/>
                </a:solidFill>
                <a:latin typeface="Calibri" panose="020F0502020204030204" pitchFamily="34" charset="0"/>
              </a:defRPr>
            </a:lvl2pPr>
            <a:lvl3pPr marL="855663" indent="-169863">
              <a:defRPr>
                <a:solidFill>
                  <a:schemeClr val="tx1"/>
                </a:solidFill>
                <a:latin typeface="Calibri" panose="020F0502020204030204" pitchFamily="34" charset="0"/>
              </a:defRPr>
            </a:lvl3pPr>
            <a:lvl4pPr marL="1198563" indent="-169863">
              <a:defRPr>
                <a:solidFill>
                  <a:schemeClr val="tx1"/>
                </a:solidFill>
                <a:latin typeface="Calibri" panose="020F0502020204030204" pitchFamily="34" charset="0"/>
              </a:defRPr>
            </a:lvl4pPr>
            <a:lvl5pPr marL="1541463" indent="-169863">
              <a:defRPr>
                <a:solidFill>
                  <a:schemeClr val="tx1"/>
                </a:solidFill>
                <a:latin typeface="Calibri" panose="020F0502020204030204" pitchFamily="34" charset="0"/>
              </a:defRPr>
            </a:lvl5pPr>
            <a:lvl6pPr marL="1998663" indent="-169863" eaLnBrk="0" fontAlgn="base" hangingPunct="0">
              <a:spcBef>
                <a:spcPct val="0"/>
              </a:spcBef>
              <a:spcAft>
                <a:spcPct val="0"/>
              </a:spcAft>
              <a:defRPr>
                <a:solidFill>
                  <a:schemeClr val="tx1"/>
                </a:solidFill>
                <a:latin typeface="Calibri" panose="020F0502020204030204" pitchFamily="34" charset="0"/>
              </a:defRPr>
            </a:lvl6pPr>
            <a:lvl7pPr marL="2455863" indent="-169863" eaLnBrk="0" fontAlgn="base" hangingPunct="0">
              <a:spcBef>
                <a:spcPct val="0"/>
              </a:spcBef>
              <a:spcAft>
                <a:spcPct val="0"/>
              </a:spcAft>
              <a:defRPr>
                <a:solidFill>
                  <a:schemeClr val="tx1"/>
                </a:solidFill>
                <a:latin typeface="Calibri" panose="020F0502020204030204" pitchFamily="34" charset="0"/>
              </a:defRPr>
            </a:lvl7pPr>
            <a:lvl8pPr marL="2913063" indent="-169863" eaLnBrk="0" fontAlgn="base" hangingPunct="0">
              <a:spcBef>
                <a:spcPct val="0"/>
              </a:spcBef>
              <a:spcAft>
                <a:spcPct val="0"/>
              </a:spcAft>
              <a:defRPr>
                <a:solidFill>
                  <a:schemeClr val="tx1"/>
                </a:solidFill>
                <a:latin typeface="Calibri" panose="020F0502020204030204" pitchFamily="34" charset="0"/>
              </a:defRPr>
            </a:lvl8pPr>
            <a:lvl9pPr marL="3370263" indent="-169863"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14CFDAE3-5A40-49F6-BD5D-AFACE460F11C}" type="slidenum">
              <a:rPr lang="en-US" altLang="en-US" sz="900">
                <a:solidFill>
                  <a:srgbClr val="898989"/>
                </a:solidFill>
                <a:ea typeface="ＭＳ Ｐゴシック" panose="020B0600070205080204" pitchFamily="34" charset="-128"/>
              </a:rPr>
              <a:pPr eaLnBrk="1" hangingPunct="1"/>
              <a:t>4</a:t>
            </a:fld>
            <a:endParaRPr lang="en-US" altLang="en-US" sz="900">
              <a:solidFill>
                <a:srgbClr val="898989"/>
              </a:solidFill>
              <a:ea typeface="ＭＳ Ｐゴシック" panose="020B0600070205080204" pitchFamily="34" charset="-128"/>
            </a:endParaRPr>
          </a:p>
        </p:txBody>
      </p:sp>
      <p:sp>
        <p:nvSpPr>
          <p:cNvPr id="4" name="Rectangle 3"/>
          <p:cNvSpPr/>
          <p:nvPr/>
        </p:nvSpPr>
        <p:spPr>
          <a:xfrm>
            <a:off x="199292" y="2582651"/>
            <a:ext cx="6096000" cy="261610"/>
          </a:xfrm>
          <a:prstGeom prst="rect">
            <a:avLst/>
          </a:prstGeom>
        </p:spPr>
        <p:txBody>
          <a:bodyPr>
            <a:spAutoFit/>
          </a:bodyPr>
          <a:lstStyle/>
          <a:p>
            <a:pPr marL="0" marR="0">
              <a:spcBef>
                <a:spcPts val="0"/>
              </a:spcBef>
              <a:spcAft>
                <a:spcPts val="1000"/>
              </a:spcAft>
            </a:pPr>
            <a:endParaRPr lang="es-CO" sz="1100" dirty="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8753446" y="1915943"/>
            <a:ext cx="3438553" cy="515154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96055"/>
            <a:ext cx="8928770" cy="5971115"/>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13500" r="6381" b="29047"/>
          <a:stretch/>
        </p:blipFill>
        <p:spPr>
          <a:xfrm>
            <a:off x="8887118" y="1095740"/>
            <a:ext cx="3304882" cy="1089832"/>
          </a:xfrm>
          <a:prstGeom prst="rect">
            <a:avLst/>
          </a:prstGeom>
        </p:spPr>
      </p:pic>
      <p:sp>
        <p:nvSpPr>
          <p:cNvPr id="9" name="TextBox 8"/>
          <p:cNvSpPr txBox="1"/>
          <p:nvPr/>
        </p:nvSpPr>
        <p:spPr>
          <a:xfrm>
            <a:off x="55447" y="9523"/>
            <a:ext cx="10562493" cy="584775"/>
          </a:xfrm>
          <a:prstGeom prst="rect">
            <a:avLst/>
          </a:prstGeom>
          <a:noFill/>
        </p:spPr>
        <p:txBody>
          <a:bodyPr wrap="square" rtlCol="0">
            <a:spAutoFit/>
          </a:bodyPr>
          <a:lstStyle/>
          <a:p>
            <a:r>
              <a:rPr lang="es-CO" sz="3200" b="1" dirty="0">
                <a:solidFill>
                  <a:srgbClr val="BB3A26"/>
                </a:solidFill>
              </a:rPr>
              <a:t>Colectando  y diseminando datos a gran escala</a:t>
            </a:r>
          </a:p>
        </p:txBody>
      </p:sp>
    </p:spTree>
    <p:extLst>
      <p:ext uri="{BB962C8B-B14F-4D97-AF65-F5344CB8AC3E}">
        <p14:creationId xmlns:p14="http://schemas.microsoft.com/office/powerpoint/2010/main" val="1595097698"/>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s-CO" dirty="0"/>
          </a:p>
        </p:txBody>
      </p:sp>
      <p:pic>
        <p:nvPicPr>
          <p:cNvPr id="7"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781" y="3364840"/>
            <a:ext cx="2135187"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214" y="1244912"/>
            <a:ext cx="1608019" cy="125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1084919" y="2426862"/>
            <a:ext cx="896336" cy="400110"/>
          </a:xfrm>
          <a:prstGeom prst="rect">
            <a:avLst/>
          </a:prstGeom>
          <a:noFill/>
        </p:spPr>
        <p:txBody>
          <a:bodyPr>
            <a:spAutoFit/>
          </a:bodyPr>
          <a:lstStyle/>
          <a:p>
            <a:pPr algn="ctr">
              <a:defRPr/>
            </a:pPr>
            <a:r>
              <a:rPr lang="en-US" sz="2000" b="1" dirty="0" err="1">
                <a:solidFill>
                  <a:schemeClr val="accent6">
                    <a:lumMod val="75000"/>
                  </a:schemeClr>
                </a:solidFill>
              </a:rPr>
              <a:t>Clima</a:t>
            </a:r>
            <a:endParaRPr lang="en-US" sz="2000" b="1" dirty="0">
              <a:solidFill>
                <a:schemeClr val="accent6">
                  <a:lumMod val="75000"/>
                </a:schemeClr>
              </a:solidFill>
            </a:endParaRPr>
          </a:p>
        </p:txBody>
      </p:sp>
      <p:pic>
        <p:nvPicPr>
          <p:cNvPr id="10"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71471" y="1041914"/>
            <a:ext cx="1124524" cy="145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41751" y="1041914"/>
            <a:ext cx="1526815" cy="138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2943241" y="2396084"/>
            <a:ext cx="780984" cy="461665"/>
          </a:xfrm>
          <a:prstGeom prst="rect">
            <a:avLst/>
          </a:prstGeom>
        </p:spPr>
        <p:txBody>
          <a:bodyPr wrap="none">
            <a:spAutoFit/>
          </a:bodyPr>
          <a:lstStyle/>
          <a:p>
            <a:pPr>
              <a:defRPr/>
            </a:pPr>
            <a:r>
              <a:rPr lang="en-US" b="1" dirty="0" err="1">
                <a:solidFill>
                  <a:schemeClr val="accent6">
                    <a:lumMod val="75000"/>
                  </a:schemeClr>
                </a:solidFill>
              </a:rPr>
              <a:t>Suelo</a:t>
            </a:r>
            <a:r>
              <a:rPr lang="en-US" sz="2400" b="1" dirty="0">
                <a:solidFill>
                  <a:schemeClr val="accent6">
                    <a:lumMod val="75000"/>
                  </a:schemeClr>
                </a:solidFill>
              </a:rPr>
              <a:t> </a:t>
            </a:r>
            <a:endParaRPr lang="en-US" dirty="0">
              <a:solidFill>
                <a:schemeClr val="accent6">
                  <a:lumMod val="75000"/>
                </a:schemeClr>
              </a:solidFill>
            </a:endParaRPr>
          </a:p>
        </p:txBody>
      </p:sp>
      <p:sp>
        <p:nvSpPr>
          <p:cNvPr id="13" name="Rectangle 12"/>
          <p:cNvSpPr/>
          <p:nvPr/>
        </p:nvSpPr>
        <p:spPr bwMode="auto">
          <a:xfrm>
            <a:off x="4278948" y="2358422"/>
            <a:ext cx="1565237" cy="707886"/>
          </a:xfrm>
          <a:prstGeom prst="rect">
            <a:avLst/>
          </a:prstGeom>
        </p:spPr>
        <p:txBody>
          <a:bodyPr wrap="none">
            <a:spAutoFit/>
          </a:bodyPr>
          <a:lstStyle/>
          <a:p>
            <a:pPr algn="ctr">
              <a:defRPr/>
            </a:pPr>
            <a:r>
              <a:rPr lang="en-US" sz="2000" b="1" dirty="0" err="1">
                <a:solidFill>
                  <a:schemeClr val="accent6">
                    <a:lumMod val="75000"/>
                  </a:schemeClr>
                </a:solidFill>
              </a:rPr>
              <a:t>Manejo</a:t>
            </a:r>
            <a:endParaRPr lang="en-US" sz="2000" b="1" dirty="0">
              <a:solidFill>
                <a:schemeClr val="accent6">
                  <a:lumMod val="75000"/>
                </a:schemeClr>
              </a:solidFill>
            </a:endParaRPr>
          </a:p>
          <a:p>
            <a:pPr algn="ctr">
              <a:defRPr/>
            </a:pPr>
            <a:r>
              <a:rPr lang="en-US" sz="2000" b="1" dirty="0">
                <a:solidFill>
                  <a:schemeClr val="accent6">
                    <a:lumMod val="75000"/>
                  </a:schemeClr>
                </a:solidFill>
              </a:rPr>
              <a:t> </a:t>
            </a:r>
            <a:r>
              <a:rPr lang="en-US" sz="2000" b="1" dirty="0" err="1">
                <a:solidFill>
                  <a:schemeClr val="accent6">
                    <a:lumMod val="75000"/>
                  </a:schemeClr>
                </a:solidFill>
              </a:rPr>
              <a:t>agronómico</a:t>
            </a:r>
            <a:r>
              <a:rPr lang="en-US" sz="2000" b="1" dirty="0">
                <a:solidFill>
                  <a:schemeClr val="accent6">
                    <a:lumMod val="75000"/>
                  </a:schemeClr>
                </a:solidFill>
              </a:rPr>
              <a:t> </a:t>
            </a:r>
          </a:p>
        </p:txBody>
      </p:sp>
      <p:pic>
        <p:nvPicPr>
          <p:cNvPr id="14" name="Picture 1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12891" y="1254494"/>
            <a:ext cx="1479550" cy="117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bwMode="auto">
          <a:xfrm>
            <a:off x="6412891" y="2536998"/>
            <a:ext cx="1515544" cy="369332"/>
          </a:xfrm>
          <a:prstGeom prst="rect">
            <a:avLst/>
          </a:prstGeom>
        </p:spPr>
        <p:txBody>
          <a:bodyPr wrap="none">
            <a:spAutoFit/>
          </a:bodyPr>
          <a:lstStyle/>
          <a:p>
            <a:pPr algn="ctr">
              <a:defRPr/>
            </a:pPr>
            <a:r>
              <a:rPr lang="en-US" b="1" dirty="0" err="1">
                <a:solidFill>
                  <a:schemeClr val="accent6">
                    <a:lumMod val="75000"/>
                  </a:schemeClr>
                </a:solidFill>
              </a:rPr>
              <a:t>Productividad</a:t>
            </a:r>
            <a:endParaRPr lang="en-US" b="1" dirty="0">
              <a:solidFill>
                <a:schemeClr val="accent6">
                  <a:lumMod val="75000"/>
                </a:schemeClr>
              </a:solidFill>
            </a:endParaRPr>
          </a:p>
        </p:txBody>
      </p:sp>
      <p:pic>
        <p:nvPicPr>
          <p:cNvPr id="16" name="Picture 3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5701730">
            <a:off x="8236634" y="2868963"/>
            <a:ext cx="8477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65131" y="3733127"/>
            <a:ext cx="2854620" cy="169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43241" y="3733127"/>
            <a:ext cx="2192855" cy="144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6"/>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1425987">
            <a:off x="5382267" y="4325138"/>
            <a:ext cx="923836" cy="7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t>
            </a:r>
            <a:r>
              <a:rPr lang="en-US" dirty="0" err="1"/>
              <a:t>Cómo</a:t>
            </a:r>
            <a:r>
              <a:rPr lang="en-US" dirty="0"/>
              <a:t> lo </a:t>
            </a:r>
            <a:r>
              <a:rPr lang="en-US" dirty="0" err="1"/>
              <a:t>hacemos</a:t>
            </a:r>
            <a:r>
              <a:rPr lang="en-US" dirty="0"/>
              <a:t>?</a:t>
            </a:r>
            <a:endParaRPr lang="es-CO" dirty="0"/>
          </a:p>
        </p:txBody>
      </p:sp>
    </p:spTree>
    <p:extLst>
      <p:ext uri="{BB962C8B-B14F-4D97-AF65-F5344CB8AC3E}">
        <p14:creationId xmlns:p14="http://schemas.microsoft.com/office/powerpoint/2010/main" val="338051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Cómo</a:t>
            </a:r>
            <a:r>
              <a:rPr lang="en-US" dirty="0"/>
              <a:t> se </a:t>
            </a:r>
            <a:r>
              <a:rPr lang="en-US" dirty="0" err="1"/>
              <a:t>recolectan</a:t>
            </a:r>
            <a:r>
              <a:rPr lang="en-US" dirty="0"/>
              <a:t> </a:t>
            </a:r>
            <a:r>
              <a:rPr lang="en-US" dirty="0" err="1"/>
              <a:t>los</a:t>
            </a:r>
            <a:r>
              <a:rPr lang="en-US" dirty="0"/>
              <a:t> </a:t>
            </a:r>
            <a:r>
              <a:rPr lang="en-US" dirty="0" err="1"/>
              <a:t>datos</a:t>
            </a:r>
            <a:r>
              <a:rPr lang="en-US" dirty="0"/>
              <a:t> de </a:t>
            </a:r>
            <a:r>
              <a:rPr lang="en-US" dirty="0" err="1"/>
              <a:t>clima</a:t>
            </a:r>
            <a:r>
              <a:rPr lang="en-US" dirty="0"/>
              <a:t>?</a:t>
            </a:r>
            <a:endParaRPr lang="es-CO" dirty="0"/>
          </a:p>
        </p:txBody>
      </p:sp>
      <p:pic>
        <p:nvPicPr>
          <p:cNvPr id="1028" name="Picture 4" descr="Resultado de imagen para estaciones meteorolÃ³gic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439" y="2118767"/>
            <a:ext cx="4075191" cy="2565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IDE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3128" y="0"/>
            <a:ext cx="2103120" cy="210312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5"/>
          <a:srcRect l="-1" t="9778" r="33626" b="71333"/>
          <a:stretch/>
        </p:blipFill>
        <p:spPr>
          <a:xfrm>
            <a:off x="-1" y="823367"/>
            <a:ext cx="8092440" cy="1295400"/>
          </a:xfrm>
          <a:prstGeom prst="rect">
            <a:avLst/>
          </a:prstGeom>
        </p:spPr>
      </p:pic>
      <p:pic>
        <p:nvPicPr>
          <p:cNvPr id="49" name="Picture 48"/>
          <p:cNvPicPr>
            <a:picLocks noChangeAspect="1"/>
          </p:cNvPicPr>
          <p:nvPr/>
        </p:nvPicPr>
        <p:blipFill rotWithShape="1">
          <a:blip r:embed="rId6"/>
          <a:srcRect t="9111" r="1750" b="77639"/>
          <a:stretch/>
        </p:blipFill>
        <p:spPr>
          <a:xfrm>
            <a:off x="-1" y="4667687"/>
            <a:ext cx="12183205" cy="908654"/>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86760" y="2118767"/>
            <a:ext cx="4004841" cy="2407055"/>
          </a:xfrm>
          <a:prstGeom prst="rect">
            <a:avLst/>
          </a:prstGeom>
        </p:spPr>
      </p:pic>
    </p:spTree>
    <p:extLst>
      <p:ext uri="{BB962C8B-B14F-4D97-AF65-F5344CB8AC3E}">
        <p14:creationId xmlns:p14="http://schemas.microsoft.com/office/powerpoint/2010/main" val="184480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s-CO" dirty="0"/>
          </a:p>
        </p:txBody>
      </p:sp>
      <p:pic>
        <p:nvPicPr>
          <p:cNvPr id="7"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781" y="3364840"/>
            <a:ext cx="2135187"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214" y="1244912"/>
            <a:ext cx="1608019" cy="125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1084919" y="2426862"/>
            <a:ext cx="896336" cy="400110"/>
          </a:xfrm>
          <a:prstGeom prst="rect">
            <a:avLst/>
          </a:prstGeom>
          <a:noFill/>
        </p:spPr>
        <p:txBody>
          <a:bodyPr>
            <a:spAutoFit/>
          </a:bodyPr>
          <a:lstStyle/>
          <a:p>
            <a:pPr algn="ctr">
              <a:defRPr/>
            </a:pPr>
            <a:r>
              <a:rPr lang="en-US" sz="2000" b="1" dirty="0" err="1">
                <a:solidFill>
                  <a:schemeClr val="accent6">
                    <a:lumMod val="75000"/>
                  </a:schemeClr>
                </a:solidFill>
              </a:rPr>
              <a:t>Clima</a:t>
            </a:r>
            <a:endParaRPr lang="en-US" sz="2000" b="1" dirty="0">
              <a:solidFill>
                <a:schemeClr val="accent6">
                  <a:lumMod val="75000"/>
                </a:schemeClr>
              </a:solidFill>
            </a:endParaRPr>
          </a:p>
        </p:txBody>
      </p:sp>
      <p:pic>
        <p:nvPicPr>
          <p:cNvPr id="10" name="Picture 1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71471" y="1041914"/>
            <a:ext cx="1124524" cy="145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41751" y="1041914"/>
            <a:ext cx="1526815" cy="138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2943241" y="2396084"/>
            <a:ext cx="780984" cy="461665"/>
          </a:xfrm>
          <a:prstGeom prst="rect">
            <a:avLst/>
          </a:prstGeom>
        </p:spPr>
        <p:txBody>
          <a:bodyPr wrap="none">
            <a:spAutoFit/>
          </a:bodyPr>
          <a:lstStyle/>
          <a:p>
            <a:pPr>
              <a:defRPr/>
            </a:pPr>
            <a:r>
              <a:rPr lang="en-US" b="1" dirty="0" err="1">
                <a:solidFill>
                  <a:schemeClr val="accent6">
                    <a:lumMod val="75000"/>
                  </a:schemeClr>
                </a:solidFill>
              </a:rPr>
              <a:t>Suelo</a:t>
            </a:r>
            <a:r>
              <a:rPr lang="en-US" sz="2400" b="1" dirty="0">
                <a:solidFill>
                  <a:schemeClr val="accent6">
                    <a:lumMod val="75000"/>
                  </a:schemeClr>
                </a:solidFill>
              </a:rPr>
              <a:t> </a:t>
            </a:r>
            <a:endParaRPr lang="en-US" dirty="0">
              <a:solidFill>
                <a:schemeClr val="accent6">
                  <a:lumMod val="75000"/>
                </a:schemeClr>
              </a:solidFill>
            </a:endParaRPr>
          </a:p>
        </p:txBody>
      </p:sp>
      <p:sp>
        <p:nvSpPr>
          <p:cNvPr id="13" name="Rectangle 12"/>
          <p:cNvSpPr/>
          <p:nvPr/>
        </p:nvSpPr>
        <p:spPr bwMode="auto">
          <a:xfrm>
            <a:off x="4278948" y="2358422"/>
            <a:ext cx="1565237" cy="707886"/>
          </a:xfrm>
          <a:prstGeom prst="rect">
            <a:avLst/>
          </a:prstGeom>
        </p:spPr>
        <p:txBody>
          <a:bodyPr wrap="none">
            <a:spAutoFit/>
          </a:bodyPr>
          <a:lstStyle/>
          <a:p>
            <a:pPr algn="ctr">
              <a:defRPr/>
            </a:pPr>
            <a:r>
              <a:rPr lang="en-US" sz="2000" b="1" dirty="0" err="1">
                <a:solidFill>
                  <a:schemeClr val="accent6">
                    <a:lumMod val="75000"/>
                  </a:schemeClr>
                </a:solidFill>
              </a:rPr>
              <a:t>Manejo</a:t>
            </a:r>
            <a:endParaRPr lang="en-US" sz="2000" b="1" dirty="0">
              <a:solidFill>
                <a:schemeClr val="accent6">
                  <a:lumMod val="75000"/>
                </a:schemeClr>
              </a:solidFill>
            </a:endParaRPr>
          </a:p>
          <a:p>
            <a:pPr algn="ctr">
              <a:defRPr/>
            </a:pPr>
            <a:r>
              <a:rPr lang="en-US" sz="2000" b="1" dirty="0">
                <a:solidFill>
                  <a:schemeClr val="accent6">
                    <a:lumMod val="75000"/>
                  </a:schemeClr>
                </a:solidFill>
              </a:rPr>
              <a:t> </a:t>
            </a:r>
            <a:r>
              <a:rPr lang="en-US" sz="2000" b="1" dirty="0" err="1">
                <a:solidFill>
                  <a:schemeClr val="accent6">
                    <a:lumMod val="75000"/>
                  </a:schemeClr>
                </a:solidFill>
              </a:rPr>
              <a:t>agronómico</a:t>
            </a:r>
            <a:r>
              <a:rPr lang="en-US" sz="2000" b="1" dirty="0">
                <a:solidFill>
                  <a:schemeClr val="accent6">
                    <a:lumMod val="75000"/>
                  </a:schemeClr>
                </a:solidFill>
              </a:rPr>
              <a:t> </a:t>
            </a:r>
          </a:p>
        </p:txBody>
      </p:sp>
      <p:pic>
        <p:nvPicPr>
          <p:cNvPr id="14" name="Picture 16"/>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2891" y="1254494"/>
            <a:ext cx="1479550" cy="117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bwMode="auto">
          <a:xfrm>
            <a:off x="6412891" y="2536998"/>
            <a:ext cx="1515544" cy="369332"/>
          </a:xfrm>
          <a:prstGeom prst="rect">
            <a:avLst/>
          </a:prstGeom>
        </p:spPr>
        <p:txBody>
          <a:bodyPr wrap="none">
            <a:spAutoFit/>
          </a:bodyPr>
          <a:lstStyle/>
          <a:p>
            <a:pPr algn="ctr">
              <a:defRPr/>
            </a:pPr>
            <a:r>
              <a:rPr lang="en-US" b="1" dirty="0" err="1">
                <a:solidFill>
                  <a:schemeClr val="accent6">
                    <a:lumMod val="75000"/>
                  </a:schemeClr>
                </a:solidFill>
              </a:rPr>
              <a:t>Productividad</a:t>
            </a:r>
            <a:endParaRPr lang="en-US" b="1" dirty="0">
              <a:solidFill>
                <a:schemeClr val="accent6">
                  <a:lumMod val="75000"/>
                </a:schemeClr>
              </a:solidFill>
            </a:endParaRPr>
          </a:p>
        </p:txBody>
      </p:sp>
      <p:pic>
        <p:nvPicPr>
          <p:cNvPr id="16" name="Picture 3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5701730">
            <a:off x="8236634" y="2868963"/>
            <a:ext cx="8477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465131" y="3733127"/>
            <a:ext cx="2854620" cy="169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43241" y="3733127"/>
            <a:ext cx="2192855" cy="144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425987">
            <a:off x="5382267" y="4325138"/>
            <a:ext cx="923836" cy="7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t>
            </a:r>
            <a:r>
              <a:rPr lang="en-US" dirty="0" err="1"/>
              <a:t>Cómo</a:t>
            </a:r>
            <a:r>
              <a:rPr lang="en-US" dirty="0"/>
              <a:t> lo </a:t>
            </a:r>
            <a:r>
              <a:rPr lang="en-US" dirty="0" err="1"/>
              <a:t>hacemos</a:t>
            </a:r>
            <a:r>
              <a:rPr lang="en-US" dirty="0"/>
              <a:t>?</a:t>
            </a:r>
            <a:endParaRPr lang="es-CO" dirty="0"/>
          </a:p>
        </p:txBody>
      </p:sp>
    </p:spTree>
    <p:extLst>
      <p:ext uri="{BB962C8B-B14F-4D97-AF65-F5344CB8AC3E}">
        <p14:creationId xmlns:p14="http://schemas.microsoft.com/office/powerpoint/2010/main" val="2075864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Cómo</a:t>
            </a:r>
            <a:r>
              <a:rPr lang="en-US" dirty="0"/>
              <a:t> se </a:t>
            </a:r>
            <a:r>
              <a:rPr lang="en-US" dirty="0" err="1"/>
              <a:t>recolectan</a:t>
            </a:r>
            <a:r>
              <a:rPr lang="en-US" dirty="0"/>
              <a:t> </a:t>
            </a:r>
            <a:r>
              <a:rPr lang="en-US" dirty="0" err="1"/>
              <a:t>los</a:t>
            </a:r>
            <a:r>
              <a:rPr lang="en-US" dirty="0"/>
              <a:t> </a:t>
            </a:r>
            <a:r>
              <a:rPr lang="en-US" dirty="0" err="1"/>
              <a:t>datos</a:t>
            </a:r>
            <a:r>
              <a:rPr lang="en-US" dirty="0"/>
              <a:t> de </a:t>
            </a:r>
            <a:r>
              <a:rPr lang="en-US" dirty="0" err="1"/>
              <a:t>suelo</a:t>
            </a:r>
            <a:r>
              <a:rPr lang="en-US" dirty="0"/>
              <a:t>?</a:t>
            </a:r>
            <a:endParaRPr lang="es-CO" dirty="0"/>
          </a:p>
        </p:txBody>
      </p:sp>
      <p:pic>
        <p:nvPicPr>
          <p:cNvPr id="3" name="Picture 2"/>
          <p:cNvPicPr>
            <a:picLocks noChangeAspect="1"/>
          </p:cNvPicPr>
          <p:nvPr/>
        </p:nvPicPr>
        <p:blipFill rotWithShape="1">
          <a:blip r:embed="rId3"/>
          <a:srcRect l="37250" t="16222" r="39125" b="5556"/>
          <a:stretch/>
        </p:blipFill>
        <p:spPr>
          <a:xfrm>
            <a:off x="9015635" y="508698"/>
            <a:ext cx="2880360" cy="5364480"/>
          </a:xfrm>
          <a:prstGeom prst="rect">
            <a:avLst/>
          </a:prstGeom>
        </p:spPr>
      </p:pic>
      <p:pic>
        <p:nvPicPr>
          <p:cNvPr id="6" name="Picture 5"/>
          <p:cNvPicPr>
            <a:picLocks noChangeAspect="1"/>
          </p:cNvPicPr>
          <p:nvPr/>
        </p:nvPicPr>
        <p:blipFill rotWithShape="1">
          <a:blip r:embed="rId4"/>
          <a:srcRect l="31125" t="31334" r="32375" b="60444"/>
          <a:stretch/>
        </p:blipFill>
        <p:spPr>
          <a:xfrm>
            <a:off x="49040" y="1595444"/>
            <a:ext cx="4450080" cy="563880"/>
          </a:xfrm>
          <a:prstGeom prst="rect">
            <a:avLst/>
          </a:prstGeom>
        </p:spPr>
      </p:pic>
      <p:pic>
        <p:nvPicPr>
          <p:cNvPr id="8" name="Picture 7"/>
          <p:cNvPicPr>
            <a:picLocks noChangeAspect="1"/>
          </p:cNvPicPr>
          <p:nvPr/>
        </p:nvPicPr>
        <p:blipFill rotWithShape="1">
          <a:blip r:embed="rId5"/>
          <a:srcRect l="31250" t="41111" r="32375" b="49111"/>
          <a:stretch/>
        </p:blipFill>
        <p:spPr>
          <a:xfrm>
            <a:off x="4596991" y="1510021"/>
            <a:ext cx="4434840" cy="670560"/>
          </a:xfrm>
          <a:prstGeom prst="rect">
            <a:avLst/>
          </a:prstGeom>
        </p:spPr>
      </p:pic>
      <p:pic>
        <p:nvPicPr>
          <p:cNvPr id="9" name="Picture 8"/>
          <p:cNvPicPr>
            <a:picLocks noChangeAspect="1"/>
          </p:cNvPicPr>
          <p:nvPr/>
        </p:nvPicPr>
        <p:blipFill rotWithShape="1">
          <a:blip r:embed="rId6"/>
          <a:srcRect l="31125" t="14222" r="32625" b="12000"/>
          <a:stretch/>
        </p:blipFill>
        <p:spPr>
          <a:xfrm>
            <a:off x="5102407" y="2180581"/>
            <a:ext cx="3407813" cy="3901358"/>
          </a:xfrm>
          <a:prstGeom prst="rect">
            <a:avLst/>
          </a:prstGeom>
        </p:spPr>
      </p:pic>
      <p:pic>
        <p:nvPicPr>
          <p:cNvPr id="10" name="Picture 9"/>
          <p:cNvPicPr>
            <a:picLocks noChangeAspect="1"/>
          </p:cNvPicPr>
          <p:nvPr/>
        </p:nvPicPr>
        <p:blipFill rotWithShape="1">
          <a:blip r:embed="rId7"/>
          <a:srcRect l="29375" t="10001" r="32625" b="48666"/>
          <a:stretch/>
        </p:blipFill>
        <p:spPr>
          <a:xfrm>
            <a:off x="146911" y="2129869"/>
            <a:ext cx="4632960" cy="2834640"/>
          </a:xfrm>
          <a:prstGeom prst="rect">
            <a:avLst/>
          </a:prstGeom>
        </p:spPr>
      </p:pic>
    </p:spTree>
    <p:extLst>
      <p:ext uri="{BB962C8B-B14F-4D97-AF65-F5344CB8AC3E}">
        <p14:creationId xmlns:p14="http://schemas.microsoft.com/office/powerpoint/2010/main" val="3318362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s-CO" dirty="0"/>
          </a:p>
        </p:txBody>
      </p:sp>
      <p:pic>
        <p:nvPicPr>
          <p:cNvPr id="7"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781" y="3364840"/>
            <a:ext cx="2135187"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214" y="1244912"/>
            <a:ext cx="1608019" cy="125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1084919" y="2426862"/>
            <a:ext cx="896336" cy="400110"/>
          </a:xfrm>
          <a:prstGeom prst="rect">
            <a:avLst/>
          </a:prstGeom>
          <a:noFill/>
        </p:spPr>
        <p:txBody>
          <a:bodyPr>
            <a:spAutoFit/>
          </a:bodyPr>
          <a:lstStyle/>
          <a:p>
            <a:pPr algn="ctr">
              <a:defRPr/>
            </a:pPr>
            <a:r>
              <a:rPr lang="en-US" sz="2000" b="1" dirty="0" err="1">
                <a:solidFill>
                  <a:schemeClr val="accent6">
                    <a:lumMod val="75000"/>
                  </a:schemeClr>
                </a:solidFill>
              </a:rPr>
              <a:t>Clima</a:t>
            </a:r>
            <a:endParaRPr lang="en-US" sz="2000" b="1" dirty="0">
              <a:solidFill>
                <a:schemeClr val="accent6">
                  <a:lumMod val="75000"/>
                </a:schemeClr>
              </a:solidFill>
            </a:endParaRPr>
          </a:p>
        </p:txBody>
      </p:sp>
      <p:pic>
        <p:nvPicPr>
          <p:cNvPr id="10" name="Picture 1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71471" y="1041914"/>
            <a:ext cx="1124524" cy="145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41751" y="1041914"/>
            <a:ext cx="1526815" cy="138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2943241" y="2396084"/>
            <a:ext cx="780984" cy="461665"/>
          </a:xfrm>
          <a:prstGeom prst="rect">
            <a:avLst/>
          </a:prstGeom>
        </p:spPr>
        <p:txBody>
          <a:bodyPr wrap="none">
            <a:spAutoFit/>
          </a:bodyPr>
          <a:lstStyle/>
          <a:p>
            <a:pPr>
              <a:defRPr/>
            </a:pPr>
            <a:r>
              <a:rPr lang="en-US" b="1" dirty="0" err="1">
                <a:solidFill>
                  <a:schemeClr val="accent6">
                    <a:lumMod val="75000"/>
                  </a:schemeClr>
                </a:solidFill>
              </a:rPr>
              <a:t>Suelo</a:t>
            </a:r>
            <a:r>
              <a:rPr lang="en-US" sz="2400" b="1" dirty="0">
                <a:solidFill>
                  <a:schemeClr val="accent6">
                    <a:lumMod val="75000"/>
                  </a:schemeClr>
                </a:solidFill>
              </a:rPr>
              <a:t> </a:t>
            </a:r>
            <a:endParaRPr lang="en-US" dirty="0">
              <a:solidFill>
                <a:schemeClr val="accent6">
                  <a:lumMod val="75000"/>
                </a:schemeClr>
              </a:solidFill>
            </a:endParaRPr>
          </a:p>
        </p:txBody>
      </p:sp>
      <p:sp>
        <p:nvSpPr>
          <p:cNvPr id="13" name="Rectangle 12"/>
          <p:cNvSpPr/>
          <p:nvPr/>
        </p:nvSpPr>
        <p:spPr bwMode="auto">
          <a:xfrm>
            <a:off x="4278948" y="2358422"/>
            <a:ext cx="1565237" cy="707886"/>
          </a:xfrm>
          <a:prstGeom prst="rect">
            <a:avLst/>
          </a:prstGeom>
        </p:spPr>
        <p:txBody>
          <a:bodyPr wrap="none">
            <a:spAutoFit/>
          </a:bodyPr>
          <a:lstStyle/>
          <a:p>
            <a:pPr algn="ctr">
              <a:defRPr/>
            </a:pPr>
            <a:r>
              <a:rPr lang="en-US" sz="2000" b="1" dirty="0" err="1">
                <a:solidFill>
                  <a:schemeClr val="accent6">
                    <a:lumMod val="75000"/>
                  </a:schemeClr>
                </a:solidFill>
              </a:rPr>
              <a:t>Manejo</a:t>
            </a:r>
            <a:endParaRPr lang="en-US" sz="2000" b="1" dirty="0">
              <a:solidFill>
                <a:schemeClr val="accent6">
                  <a:lumMod val="75000"/>
                </a:schemeClr>
              </a:solidFill>
            </a:endParaRPr>
          </a:p>
          <a:p>
            <a:pPr algn="ctr">
              <a:defRPr/>
            </a:pPr>
            <a:r>
              <a:rPr lang="en-US" sz="2000" b="1" dirty="0">
                <a:solidFill>
                  <a:schemeClr val="accent6">
                    <a:lumMod val="75000"/>
                  </a:schemeClr>
                </a:solidFill>
              </a:rPr>
              <a:t> </a:t>
            </a:r>
            <a:r>
              <a:rPr lang="en-US" sz="2000" b="1" dirty="0" err="1">
                <a:solidFill>
                  <a:schemeClr val="accent6">
                    <a:lumMod val="75000"/>
                  </a:schemeClr>
                </a:solidFill>
              </a:rPr>
              <a:t>agronómico</a:t>
            </a:r>
            <a:r>
              <a:rPr lang="en-US" sz="2000" b="1" dirty="0">
                <a:solidFill>
                  <a:schemeClr val="accent6">
                    <a:lumMod val="75000"/>
                  </a:schemeClr>
                </a:solidFill>
              </a:rPr>
              <a:t> </a:t>
            </a:r>
          </a:p>
        </p:txBody>
      </p:sp>
      <p:pic>
        <p:nvPicPr>
          <p:cNvPr id="14" name="Picture 1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2891" y="1254494"/>
            <a:ext cx="1479550" cy="117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bwMode="auto">
          <a:xfrm>
            <a:off x="6412891" y="2536998"/>
            <a:ext cx="1515544" cy="369332"/>
          </a:xfrm>
          <a:prstGeom prst="rect">
            <a:avLst/>
          </a:prstGeom>
        </p:spPr>
        <p:txBody>
          <a:bodyPr wrap="none">
            <a:spAutoFit/>
          </a:bodyPr>
          <a:lstStyle/>
          <a:p>
            <a:pPr algn="ctr">
              <a:defRPr/>
            </a:pPr>
            <a:r>
              <a:rPr lang="en-US" b="1" dirty="0" err="1">
                <a:solidFill>
                  <a:schemeClr val="accent6">
                    <a:lumMod val="75000"/>
                  </a:schemeClr>
                </a:solidFill>
              </a:rPr>
              <a:t>Productividad</a:t>
            </a:r>
            <a:endParaRPr lang="en-US" b="1" dirty="0">
              <a:solidFill>
                <a:schemeClr val="accent6">
                  <a:lumMod val="75000"/>
                </a:schemeClr>
              </a:solidFill>
            </a:endParaRPr>
          </a:p>
        </p:txBody>
      </p:sp>
      <p:pic>
        <p:nvPicPr>
          <p:cNvPr id="16" name="Picture 3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5701730">
            <a:off x="8236634" y="2868963"/>
            <a:ext cx="8477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65131" y="3733127"/>
            <a:ext cx="2854620" cy="169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943241" y="3733127"/>
            <a:ext cx="2192855" cy="144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1425987">
            <a:off x="5382267" y="4325138"/>
            <a:ext cx="923836" cy="7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t>
            </a:r>
            <a:r>
              <a:rPr lang="en-US" dirty="0" err="1"/>
              <a:t>Cómo</a:t>
            </a:r>
            <a:r>
              <a:rPr lang="en-US" dirty="0"/>
              <a:t> lo </a:t>
            </a:r>
            <a:r>
              <a:rPr lang="en-US" dirty="0" err="1"/>
              <a:t>hacemos</a:t>
            </a:r>
            <a:r>
              <a:rPr lang="en-US" dirty="0"/>
              <a:t>?</a:t>
            </a:r>
            <a:endParaRPr lang="es-CO" dirty="0"/>
          </a:p>
        </p:txBody>
      </p:sp>
    </p:spTree>
    <p:extLst>
      <p:ext uri="{BB962C8B-B14F-4D97-AF65-F5344CB8AC3E}">
        <p14:creationId xmlns:p14="http://schemas.microsoft.com/office/powerpoint/2010/main" val="1659539431"/>
      </p:ext>
    </p:extLst>
  </p:cSld>
  <p:clrMapOvr>
    <a:masterClrMapping/>
  </p:clrMapOvr>
</p:sld>
</file>

<file path=ppt/theme/theme1.xml><?xml version="1.0" encoding="utf-8"?>
<a:theme xmlns:a="http://schemas.openxmlformats.org/drawingml/2006/main" name="3_Office Theme">
  <a:themeElements>
    <a:clrScheme name="CIAT">
      <a:dk1>
        <a:sysClr val="windowText" lastClr="000000"/>
      </a:dk1>
      <a:lt1>
        <a:sysClr val="window" lastClr="FFFFFF"/>
      </a:lt1>
      <a:dk2>
        <a:srgbClr val="323232"/>
      </a:dk2>
      <a:lt2>
        <a:srgbClr val="FFFFFF"/>
      </a:lt2>
      <a:accent1>
        <a:srgbClr val="3F3F3F"/>
      </a:accent1>
      <a:accent2>
        <a:srgbClr val="3F3F3F"/>
      </a:accent2>
      <a:accent3>
        <a:srgbClr val="3F3F3F"/>
      </a:accent3>
      <a:accent4>
        <a:srgbClr val="3F3F3F"/>
      </a:accent4>
      <a:accent5>
        <a:srgbClr val="3F3F3F"/>
      </a:accent5>
      <a:accent6>
        <a:srgbClr val="3F3F3F"/>
      </a:accent6>
      <a:hlink>
        <a:srgbClr val="3F3F3F"/>
      </a:hlink>
      <a:folHlink>
        <a:srgbClr val="3F3F3F"/>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CF85BC3-C5B4-468C-BDA7-BB40EBEF9C53}" vid="{2C44D2B5-66B7-45BB-9C33-96E71F54F76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CF85BC3-C5B4-468C-BDA7-BB40EBEF9C53}" vid="{508A25A2-06A1-4A3D-9842-537D9A73F515}"/>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CF85BC3-C5B4-468C-BDA7-BB40EBEF9C53}" vid="{341988F3-D938-49CE-AEE7-A14D5B5B6075}"/>
    </a:ext>
  </a:ext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CF85BC3-C5B4-468C-BDA7-BB40EBEF9C53}" vid="{0D0818F5-D50D-40EC-B67F-B32F07323DC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CCCE13634503544802E82050425161A" ma:contentTypeVersion="0" ma:contentTypeDescription="Create a new document." ma:contentTypeScope="" ma:versionID="b0fb4643783ec9f9c54023d9547c845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326E29-B62B-4780-9A15-03CA2FAE3FB5}">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www.w3.org/XML/1998/namespac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FB21EA7F-B923-4B26-B08F-DAE07838E8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CIAT_2018_PPT Nutrition</Template>
  <TotalTime>4585</TotalTime>
  <Words>1559</Words>
  <Application>Microsoft Office PowerPoint</Application>
  <PresentationFormat>Widescreen</PresentationFormat>
  <Paragraphs>585</Paragraphs>
  <Slides>33</Slides>
  <Notes>14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33</vt:i4>
      </vt:variant>
    </vt:vector>
  </HeadingPairs>
  <TitlesOfParts>
    <vt:vector size="44" baseType="lpstr">
      <vt:lpstr>ＭＳ Ｐゴシック</vt:lpstr>
      <vt:lpstr>Arial</vt:lpstr>
      <vt:lpstr>Arial Bold</vt:lpstr>
      <vt:lpstr>Calibri</vt:lpstr>
      <vt:lpstr>Calibri Light</vt:lpstr>
      <vt:lpstr>Times New Roman</vt:lpstr>
      <vt:lpstr>Trebuchet MS</vt:lpstr>
      <vt:lpstr>3_Office Theme</vt:lpstr>
      <vt:lpstr>1_Office Theme</vt:lpstr>
      <vt:lpstr>2_Office Theme</vt:lpstr>
      <vt:lpstr>6_Office Theme</vt:lpstr>
      <vt:lpstr>Big Data en la agricultura.  Redes neuronales para predecir el rendimiento de mora.</vt:lpstr>
      <vt:lpstr>PowerPoint Presentation</vt:lpstr>
      <vt:lpstr>PowerPoint Presentation</vt:lpstr>
      <vt:lpstr>PowerPoint Presentation</vt:lpstr>
      <vt:lpstr>¿Cómo lo hacemos?</vt:lpstr>
      <vt:lpstr>Cómo se recolectan los datos de clima?</vt:lpstr>
      <vt:lpstr>¿Cómo lo hacemos?</vt:lpstr>
      <vt:lpstr>Cómo se recolectan los datos de suelo?</vt:lpstr>
      <vt:lpstr>¿Cómo lo hacemos?</vt:lpstr>
      <vt:lpstr>PowerPoint Presentation</vt:lpstr>
      <vt:lpstr>¿Cómo lo hacemos?</vt:lpstr>
      <vt:lpstr>PowerPoint Presentation</vt:lpstr>
      <vt:lpstr>¿Cómo lo hacemos?</vt:lpstr>
      <vt:lpstr>PowerPoint Presentation</vt:lpstr>
      <vt:lpstr>PowerPoint Presentation</vt:lpstr>
      <vt:lpstr>PowerPoint Presentation</vt:lpstr>
      <vt:lpstr>PowerPoint Presentation</vt:lpstr>
      <vt:lpstr>Preceptrón Multicapa </vt:lpstr>
      <vt:lpstr>Número de capas ocultas </vt:lpstr>
      <vt:lpstr>Resultados  </vt:lpstr>
      <vt:lpstr>Predicciones </vt:lpstr>
      <vt:lpstr>PowerPoint Presentation</vt:lpstr>
      <vt:lpstr>PowerPoint Presentation</vt:lpstr>
      <vt:lpstr>Mapa Kohonen Rendimiento</vt:lpstr>
      <vt:lpstr>PowerPoint Presentation</vt:lpstr>
      <vt:lpstr>Temperatura antes del primer mes de cosecha  </vt:lpstr>
      <vt:lpstr>PowerPoint Presentation</vt:lpstr>
      <vt:lpstr>Pasos para el ejercicio</vt:lpstr>
      <vt:lpstr>PowerPoint Presentation</vt:lpstr>
      <vt:lpstr>5. Ingresar esta dirección en la casilla respository URL y dar click en create project:  git@github.com:j-river1/Presentacion_Mora.git      </vt:lpstr>
      <vt:lpstr>PowerPoint Presentation</vt:lpstr>
      <vt:lpstr>7. Descargar la presentación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 de perceptrón multicapa para la predicción del rendimiento en el cultivo de mora</dc:title>
  <dc:creator>Rivera, Juan Camilo (CIAT)</dc:creator>
  <cp:lastModifiedBy>Rivera, Juan Camilo (CIAT)</cp:lastModifiedBy>
  <cp:revision>51</cp:revision>
  <dcterms:created xsi:type="dcterms:W3CDTF">2018-05-25T15:09:48Z</dcterms:created>
  <dcterms:modified xsi:type="dcterms:W3CDTF">2018-06-08T12:50:52Z</dcterms:modified>
</cp:coreProperties>
</file>